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00" r:id="rId2"/>
  </p:sldMasterIdLst>
  <p:notesMasterIdLst>
    <p:notesMasterId r:id="rId30"/>
  </p:notesMasterIdLst>
  <p:handoutMasterIdLst>
    <p:handoutMasterId r:id="rId31"/>
  </p:handoutMasterIdLst>
  <p:sldIdLst>
    <p:sldId id="483" r:id="rId3"/>
    <p:sldId id="441" r:id="rId4"/>
    <p:sldId id="527" r:id="rId5"/>
    <p:sldId id="476" r:id="rId6"/>
    <p:sldId id="459" r:id="rId7"/>
    <p:sldId id="489" r:id="rId8"/>
    <p:sldId id="460" r:id="rId9"/>
    <p:sldId id="463" r:id="rId10"/>
    <p:sldId id="523" r:id="rId11"/>
    <p:sldId id="524" r:id="rId12"/>
    <p:sldId id="525" r:id="rId13"/>
    <p:sldId id="526" r:id="rId14"/>
    <p:sldId id="506" r:id="rId15"/>
    <p:sldId id="519" r:id="rId16"/>
    <p:sldId id="472" r:id="rId17"/>
    <p:sldId id="465" r:id="rId18"/>
    <p:sldId id="510" r:id="rId19"/>
    <p:sldId id="528" r:id="rId20"/>
    <p:sldId id="521" r:id="rId21"/>
    <p:sldId id="529" r:id="rId22"/>
    <p:sldId id="464" r:id="rId23"/>
    <p:sldId id="474" r:id="rId24"/>
    <p:sldId id="475" r:id="rId25"/>
    <p:sldId id="500" r:id="rId26"/>
    <p:sldId id="530" r:id="rId27"/>
    <p:sldId id="477" r:id="rId28"/>
    <p:sldId id="436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1pPr>
    <a:lvl2pPr marL="4570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2pPr>
    <a:lvl3pPr marL="9141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3pPr>
    <a:lvl4pPr marL="1371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4pPr>
    <a:lvl5pPr marL="18283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5pPr>
    <a:lvl6pPr marL="2285428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6pPr>
    <a:lvl7pPr marL="2742514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7pPr>
    <a:lvl8pPr marL="3199600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8pPr>
    <a:lvl9pPr marL="3656685" algn="l" defTabSz="914171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4D94FF"/>
    <a:srgbClr val="00FF00"/>
    <a:srgbClr val="F20ED1"/>
    <a:srgbClr val="7A6336"/>
    <a:srgbClr val="0066FF"/>
    <a:srgbClr val="99CC00"/>
    <a:srgbClr val="CCFF33"/>
    <a:srgbClr val="00B0F0"/>
    <a:srgbClr val="7DD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 autoAdjust="0"/>
  </p:normalViewPr>
  <p:slideViewPr>
    <p:cSldViewPr>
      <p:cViewPr>
        <p:scale>
          <a:sx n="75" d="100"/>
          <a:sy n="75" d="100"/>
        </p:scale>
        <p:origin x="-1254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06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2620C-6711-485A-8C04-82A27978B751}" type="doc">
      <dgm:prSet loTypeId="urn:microsoft.com/office/officeart/2005/8/layout/hList7#2" loCatId="relationship" qsTypeId="urn:microsoft.com/office/officeart/2005/8/quickstyle/simple1" qsCatId="simple" csTypeId="urn:microsoft.com/office/officeart/2005/8/colors/colorful5" csCatId="colorful" phldr="1"/>
      <dgm:spPr/>
    </dgm:pt>
    <dgm:pt modelId="{9146D958-412C-4B7E-BEAE-F547E8B4F4A5}">
      <dgm:prSet phldrT="[文本]" custT="1"/>
      <dgm:spPr/>
      <dgm:t>
        <a:bodyPr/>
        <a:lstStyle/>
        <a:p>
          <a:r>
            <a:rPr lang="en-US" altLang="zh-CN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Economic bus</a:t>
          </a:r>
          <a:endParaRPr lang="zh-CN" altLang="en-US" sz="16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C4973D22-9AD2-4D73-BD88-CD786B757600}" type="parTrans" cxnId="{2789B411-D9E9-44F5-9BF0-03DEB55FE92C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DF6DA3A-A632-460B-A87F-9673807BF4B5}" type="sibTrans" cxnId="{2789B411-D9E9-44F5-9BF0-03DEB55FE92C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FDC305B9-8CAC-4723-AA71-E57B334E5FE2}">
      <dgm:prSet phldrT="[文本]" custT="1"/>
      <dgm:spPr/>
      <dgm:t>
        <a:bodyPr/>
        <a:lstStyle/>
        <a:p>
          <a:r>
            <a:rPr lang="en-US" altLang="zh-CN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Modbus-TCP</a:t>
          </a:r>
          <a:endParaRPr lang="zh-CN" altLang="en-US" sz="16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0CF39264-8B87-44B3-8CD4-04DA1812801A}" type="parTrans" cxnId="{97874C52-211B-4B18-BB90-296D4CF7DA8E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9B0BB8AC-D2A8-451F-BC98-191EAFC0898F}" type="sibTrans" cxnId="{97874C52-211B-4B18-BB90-296D4CF7DA8E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EB4CF57E-957B-4507-8844-0B0288D5FC6B}">
      <dgm:prSet phldrT="[文本]" custT="1"/>
      <dgm:spPr/>
      <dgm:t>
        <a:bodyPr/>
        <a:lstStyle/>
        <a:p>
          <a:r>
            <a:rPr lang="en-US" altLang="zh-CN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ModbusRTU-RS485</a:t>
          </a:r>
          <a:endParaRPr lang="zh-CN" altLang="en-US" sz="16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FB70C1EF-5557-446B-957E-F635B5679B83}" type="parTrans" cxnId="{8F4DB5B9-36DD-440C-A0A0-0D5CF64AC5AD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92148B9-67EA-4AE2-B8E2-D16BA25B4692}" type="sibTrans" cxnId="{8F4DB5B9-36DD-440C-A0A0-0D5CF64AC5AD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5217D1C2-C7CA-42E3-AA41-7C82A7F06402}">
      <dgm:prSet phldrT="[文本]" custT="1"/>
      <dgm:spPr/>
      <dgm:t>
        <a:bodyPr/>
        <a:lstStyle/>
        <a:p>
          <a:r>
            <a:rPr lang="en-US" altLang="zh-CN" sz="1600" b="1" dirty="0" err="1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CANopen</a:t>
          </a:r>
          <a:endParaRPr lang="zh-CN" altLang="en-US" sz="16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F298856F-8794-4E08-ABB6-B2B56005949D}" type="parTrans" cxnId="{BF58B5E4-C066-461C-8E99-F57B00D46508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34E04686-36FF-466A-9D54-C673B1F1B7E9}" type="sibTrans" cxnId="{BF58B5E4-C066-461C-8E99-F57B00D46508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2257116-2EDB-4549-9F48-93736185915F}">
      <dgm:prSet phldrT="[文本]" custT="1"/>
      <dgm:spPr/>
      <dgm:t>
        <a:bodyPr/>
        <a:lstStyle/>
        <a:p>
          <a:r>
            <a:rPr lang="en-US" altLang="zh-CN" sz="16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Double CPU Design</a:t>
          </a:r>
          <a:endParaRPr lang="zh-CN" altLang="en-US" sz="16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0408F2F7-5068-40FB-B7E2-85FA9428A326}" type="parTrans" cxnId="{8724E152-F178-46D5-8594-B94998D902DD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43142C48-BCEB-465B-98EE-071E76C55BBE}" type="sibTrans" cxnId="{8724E152-F178-46D5-8594-B94998D902DD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FE02B3FC-DB14-4760-A74B-5E15AC1ADEB3}">
      <dgm:prSet phldrT="[文本]" custT="1"/>
      <dgm:spPr/>
      <dgm:t>
        <a:bodyPr/>
        <a:lstStyle/>
        <a:p>
          <a:r>
            <a:rPr lang="en-US" altLang="zh-CN" sz="15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Pulse location and High Speed Interruption</a:t>
          </a:r>
          <a:endParaRPr lang="zh-CN" altLang="en-US" sz="1500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659C5CB2-E8E1-4EBD-B955-9FF60A65C533}" type="parTrans" cxnId="{1A37E9CE-8F2C-407D-9747-2D2BB4677107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9EE83448-6AF6-4DFD-980D-E1303DB581D6}" type="sibTrans" cxnId="{1A37E9CE-8F2C-407D-9747-2D2BB4677107}">
      <dgm:prSet/>
      <dgm:spPr/>
      <dgm:t>
        <a:bodyPr/>
        <a:lstStyle/>
        <a:p>
          <a:endParaRPr lang="zh-CN" altLang="en-US" sz="160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137A0075-25B0-4C1C-9C61-88ED929C2C3E}" type="pres">
      <dgm:prSet presAssocID="{09A2620C-6711-485A-8C04-82A27978B751}" presName="Name0" presStyleCnt="0">
        <dgm:presLayoutVars>
          <dgm:dir/>
          <dgm:resizeHandles val="exact"/>
        </dgm:presLayoutVars>
      </dgm:prSet>
      <dgm:spPr/>
    </dgm:pt>
    <dgm:pt modelId="{0521FD55-4A6B-46CF-9798-D60AA43E4EBF}" type="pres">
      <dgm:prSet presAssocID="{09A2620C-6711-485A-8C04-82A27978B751}" presName="fgShape" presStyleLbl="fgShp" presStyleIdx="0" presStyleCnt="1"/>
      <dgm:spPr/>
    </dgm:pt>
    <dgm:pt modelId="{20C03E54-7E18-4C06-B365-75A2611C5F09}" type="pres">
      <dgm:prSet presAssocID="{09A2620C-6711-485A-8C04-82A27978B751}" presName="linComp" presStyleCnt="0"/>
      <dgm:spPr/>
    </dgm:pt>
    <dgm:pt modelId="{FE9A5C90-34FB-49E6-AD51-9929A68A06F5}" type="pres">
      <dgm:prSet presAssocID="{9146D958-412C-4B7E-BEAE-F547E8B4F4A5}" presName="compNode" presStyleCnt="0"/>
      <dgm:spPr/>
    </dgm:pt>
    <dgm:pt modelId="{1B3584F6-25A0-4D09-B3C5-C7776D24AEED}" type="pres">
      <dgm:prSet presAssocID="{9146D958-412C-4B7E-BEAE-F547E8B4F4A5}" presName="bkgdShape" presStyleLbl="node1" presStyleIdx="0" presStyleCnt="6"/>
      <dgm:spPr/>
      <dgm:t>
        <a:bodyPr/>
        <a:lstStyle/>
        <a:p>
          <a:endParaRPr lang="zh-CN" altLang="en-US"/>
        </a:p>
      </dgm:t>
    </dgm:pt>
    <dgm:pt modelId="{B3B44195-32B9-455C-8270-3277741509B8}" type="pres">
      <dgm:prSet presAssocID="{9146D958-412C-4B7E-BEAE-F547E8B4F4A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FAE8F2-F347-4E3E-A376-20F70767950C}" type="pres">
      <dgm:prSet presAssocID="{9146D958-412C-4B7E-BEAE-F547E8B4F4A5}" presName="invisiNode" presStyleLbl="node1" presStyleIdx="0" presStyleCnt="6"/>
      <dgm:spPr/>
    </dgm:pt>
    <dgm:pt modelId="{F20C91EC-051B-41C0-807E-4A8BADF47AEA}" type="pres">
      <dgm:prSet presAssocID="{9146D958-412C-4B7E-BEAE-F547E8B4F4A5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C73A9DC-86CE-428E-8CB6-B18406C8D0C1}" type="pres">
      <dgm:prSet presAssocID="{EDF6DA3A-A632-460B-A87F-9673807BF4B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4A73335-05A9-4DCE-ABE8-D3CF536D2ACD}" type="pres">
      <dgm:prSet presAssocID="{FDC305B9-8CAC-4723-AA71-E57B334E5FE2}" presName="compNode" presStyleCnt="0"/>
      <dgm:spPr/>
    </dgm:pt>
    <dgm:pt modelId="{C1DA3CE3-C191-41C7-B88E-29F22E622805}" type="pres">
      <dgm:prSet presAssocID="{FDC305B9-8CAC-4723-AA71-E57B334E5FE2}" presName="bkgdShape" presStyleLbl="node1" presStyleIdx="1" presStyleCnt="6" custLinFactNeighborX="313" custLinFactNeighborY="-1833"/>
      <dgm:spPr/>
      <dgm:t>
        <a:bodyPr/>
        <a:lstStyle/>
        <a:p>
          <a:endParaRPr lang="zh-CN" altLang="en-US"/>
        </a:p>
      </dgm:t>
    </dgm:pt>
    <dgm:pt modelId="{B748AE92-F178-421D-937A-12BC55F4BFC0}" type="pres">
      <dgm:prSet presAssocID="{FDC305B9-8CAC-4723-AA71-E57B334E5FE2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4FB3A8-1AC1-4719-A08A-EC3C2B5E1E7A}" type="pres">
      <dgm:prSet presAssocID="{FDC305B9-8CAC-4723-AA71-E57B334E5FE2}" presName="invisiNode" presStyleLbl="node1" presStyleIdx="1" presStyleCnt="6"/>
      <dgm:spPr/>
    </dgm:pt>
    <dgm:pt modelId="{131B1583-2FF4-401F-8000-F7FCD079B604}" type="pres">
      <dgm:prSet presAssocID="{FDC305B9-8CAC-4723-AA71-E57B334E5FE2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ECCCD87-0EBB-46F0-95D3-C04D99DF0FF4}" type="pres">
      <dgm:prSet presAssocID="{9B0BB8AC-D2A8-451F-BC98-191EAFC0898F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D5F44913-FCFF-4F86-BC0C-E91D117DCA6D}" type="pres">
      <dgm:prSet presAssocID="{EB4CF57E-957B-4507-8844-0B0288D5FC6B}" presName="compNode" presStyleCnt="0"/>
      <dgm:spPr/>
    </dgm:pt>
    <dgm:pt modelId="{ACE59DCB-0683-414B-9EAB-A693A5C12D1B}" type="pres">
      <dgm:prSet presAssocID="{EB4CF57E-957B-4507-8844-0B0288D5FC6B}" presName="bkgdShape" presStyleLbl="node1" presStyleIdx="2" presStyleCnt="6"/>
      <dgm:spPr/>
      <dgm:t>
        <a:bodyPr/>
        <a:lstStyle/>
        <a:p>
          <a:endParaRPr lang="zh-CN" altLang="en-US"/>
        </a:p>
      </dgm:t>
    </dgm:pt>
    <dgm:pt modelId="{AE4C1CB3-EF9C-4B1B-A234-DBB9A44C005E}" type="pres">
      <dgm:prSet presAssocID="{EB4CF57E-957B-4507-8844-0B0288D5FC6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168447-27F6-47A6-B180-4390F6CD6F58}" type="pres">
      <dgm:prSet presAssocID="{EB4CF57E-957B-4507-8844-0B0288D5FC6B}" presName="invisiNode" presStyleLbl="node1" presStyleIdx="2" presStyleCnt="6"/>
      <dgm:spPr/>
    </dgm:pt>
    <dgm:pt modelId="{3434714F-2418-4704-AA10-E6AD0EEC8396}" type="pres">
      <dgm:prSet presAssocID="{EB4CF57E-957B-4507-8844-0B0288D5FC6B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0CA1779-A1D8-443C-946C-222EEC1CCADA}" type="pres">
      <dgm:prSet presAssocID="{192148B9-67EA-4AE2-B8E2-D16BA25B4692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62546B17-5E2E-423B-AACE-36397A4111CF}" type="pres">
      <dgm:prSet presAssocID="{5217D1C2-C7CA-42E3-AA41-7C82A7F06402}" presName="compNode" presStyleCnt="0"/>
      <dgm:spPr/>
    </dgm:pt>
    <dgm:pt modelId="{9E5B3A04-35FA-4D00-B7C1-B5E110DB095F}" type="pres">
      <dgm:prSet presAssocID="{5217D1C2-C7CA-42E3-AA41-7C82A7F06402}" presName="bkgdShape" presStyleLbl="node1" presStyleIdx="3" presStyleCnt="6"/>
      <dgm:spPr/>
      <dgm:t>
        <a:bodyPr/>
        <a:lstStyle/>
        <a:p>
          <a:endParaRPr lang="zh-CN" altLang="en-US"/>
        </a:p>
      </dgm:t>
    </dgm:pt>
    <dgm:pt modelId="{58DBF324-34C4-4793-9708-9E595B3D3706}" type="pres">
      <dgm:prSet presAssocID="{5217D1C2-C7CA-42E3-AA41-7C82A7F06402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37C0B2-21A2-45F4-80BE-9390BA0C66E9}" type="pres">
      <dgm:prSet presAssocID="{5217D1C2-C7CA-42E3-AA41-7C82A7F06402}" presName="invisiNode" presStyleLbl="node1" presStyleIdx="3" presStyleCnt="6"/>
      <dgm:spPr/>
    </dgm:pt>
    <dgm:pt modelId="{1D4626AC-68DE-4C21-85C2-35BA00C9F3EA}" type="pres">
      <dgm:prSet presAssocID="{5217D1C2-C7CA-42E3-AA41-7C82A7F06402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4119956-524A-4F35-834C-004693308A1D}" type="pres">
      <dgm:prSet presAssocID="{34E04686-36FF-466A-9D54-C673B1F1B7E9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34030DD8-1CEC-45B2-8B3C-2461D00047E3}" type="pres">
      <dgm:prSet presAssocID="{72257116-2EDB-4549-9F48-93736185915F}" presName="compNode" presStyleCnt="0"/>
      <dgm:spPr/>
    </dgm:pt>
    <dgm:pt modelId="{E24DF197-0A37-48D7-9644-4619ED643808}" type="pres">
      <dgm:prSet presAssocID="{72257116-2EDB-4549-9F48-93736185915F}" presName="bkgdShape" presStyleLbl="node1" presStyleIdx="4" presStyleCnt="6"/>
      <dgm:spPr/>
      <dgm:t>
        <a:bodyPr/>
        <a:lstStyle/>
        <a:p>
          <a:endParaRPr lang="zh-CN" altLang="en-US"/>
        </a:p>
      </dgm:t>
    </dgm:pt>
    <dgm:pt modelId="{DBA4DD30-F3EB-4BE9-BE94-26DB2D899BFC}" type="pres">
      <dgm:prSet presAssocID="{72257116-2EDB-4549-9F48-93736185915F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172D56-C9AA-4643-BE23-E1D50DAFDCF9}" type="pres">
      <dgm:prSet presAssocID="{72257116-2EDB-4549-9F48-93736185915F}" presName="invisiNode" presStyleLbl="node1" presStyleIdx="4" presStyleCnt="6"/>
      <dgm:spPr/>
    </dgm:pt>
    <dgm:pt modelId="{3C11C02A-F92A-42B0-8FED-8B11365DE8DC}" type="pres">
      <dgm:prSet presAssocID="{72257116-2EDB-4549-9F48-93736185915F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F9C2C2A-6F6D-49E5-BFCB-C47D645749E4}" type="pres">
      <dgm:prSet presAssocID="{43142C48-BCEB-465B-98EE-071E76C55BB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6E2C2469-F43A-4BAF-81FE-B5E9638D656B}" type="pres">
      <dgm:prSet presAssocID="{FE02B3FC-DB14-4760-A74B-5E15AC1ADEB3}" presName="compNode" presStyleCnt="0"/>
      <dgm:spPr/>
    </dgm:pt>
    <dgm:pt modelId="{E74904CA-D538-4891-B9E9-C39454C3CAB0}" type="pres">
      <dgm:prSet presAssocID="{FE02B3FC-DB14-4760-A74B-5E15AC1ADEB3}" presName="bkgdShape" presStyleLbl="node1" presStyleIdx="5" presStyleCnt="6"/>
      <dgm:spPr/>
      <dgm:t>
        <a:bodyPr/>
        <a:lstStyle/>
        <a:p>
          <a:endParaRPr lang="zh-CN" altLang="en-US"/>
        </a:p>
      </dgm:t>
    </dgm:pt>
    <dgm:pt modelId="{897D9540-C548-4CD2-880F-EFB40A8D7F34}" type="pres">
      <dgm:prSet presAssocID="{FE02B3FC-DB14-4760-A74B-5E15AC1ADEB3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B22E92-34A7-44CA-A722-5DF5E77ADBFC}" type="pres">
      <dgm:prSet presAssocID="{FE02B3FC-DB14-4760-A74B-5E15AC1ADEB3}" presName="invisiNode" presStyleLbl="node1" presStyleIdx="5" presStyleCnt="6"/>
      <dgm:spPr/>
    </dgm:pt>
    <dgm:pt modelId="{264D167F-CAB2-4CB0-8728-55D4BA60BBAF}" type="pres">
      <dgm:prSet presAssocID="{FE02B3FC-DB14-4760-A74B-5E15AC1ADEB3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FBCBD89-4B70-4F7E-8CDF-37A139F6023D}" type="presOf" srcId="{72257116-2EDB-4549-9F48-93736185915F}" destId="{DBA4DD30-F3EB-4BE9-BE94-26DB2D899BFC}" srcOrd="1" destOrd="0" presId="urn:microsoft.com/office/officeart/2005/8/layout/hList7#2"/>
    <dgm:cxn modelId="{A7927C87-6388-485A-86BF-30E0205F8560}" type="presOf" srcId="{EB4CF57E-957B-4507-8844-0B0288D5FC6B}" destId="{ACE59DCB-0683-414B-9EAB-A693A5C12D1B}" srcOrd="0" destOrd="0" presId="urn:microsoft.com/office/officeart/2005/8/layout/hList7#2"/>
    <dgm:cxn modelId="{4C6E99AA-1775-40A1-877F-C36E555B3E7C}" type="presOf" srcId="{FDC305B9-8CAC-4723-AA71-E57B334E5FE2}" destId="{C1DA3CE3-C191-41C7-B88E-29F22E622805}" srcOrd="0" destOrd="0" presId="urn:microsoft.com/office/officeart/2005/8/layout/hList7#2"/>
    <dgm:cxn modelId="{CAA0BE0C-E76D-44D3-B0D3-D46BDBAC199B}" type="presOf" srcId="{EDF6DA3A-A632-460B-A87F-9673807BF4B5}" destId="{8C73A9DC-86CE-428E-8CB6-B18406C8D0C1}" srcOrd="0" destOrd="0" presId="urn:microsoft.com/office/officeart/2005/8/layout/hList7#2"/>
    <dgm:cxn modelId="{B010C059-ECD7-4DF5-89CB-F01D4B8D1AB9}" type="presOf" srcId="{FE02B3FC-DB14-4760-A74B-5E15AC1ADEB3}" destId="{E74904CA-D538-4891-B9E9-C39454C3CAB0}" srcOrd="0" destOrd="0" presId="urn:microsoft.com/office/officeart/2005/8/layout/hList7#2"/>
    <dgm:cxn modelId="{41555E39-AFEF-4375-BCD4-28C094F91A91}" type="presOf" srcId="{9146D958-412C-4B7E-BEAE-F547E8B4F4A5}" destId="{1B3584F6-25A0-4D09-B3C5-C7776D24AEED}" srcOrd="0" destOrd="0" presId="urn:microsoft.com/office/officeart/2005/8/layout/hList7#2"/>
    <dgm:cxn modelId="{897A01DD-C4BE-427A-A6EF-8D17A2F0E44B}" type="presOf" srcId="{5217D1C2-C7CA-42E3-AA41-7C82A7F06402}" destId="{58DBF324-34C4-4793-9708-9E595B3D3706}" srcOrd="1" destOrd="0" presId="urn:microsoft.com/office/officeart/2005/8/layout/hList7#2"/>
    <dgm:cxn modelId="{22118DD5-AF34-484F-8ADF-3531BB14A0DE}" type="presOf" srcId="{43142C48-BCEB-465B-98EE-071E76C55BBE}" destId="{AF9C2C2A-6F6D-49E5-BFCB-C47D645749E4}" srcOrd="0" destOrd="0" presId="urn:microsoft.com/office/officeart/2005/8/layout/hList7#2"/>
    <dgm:cxn modelId="{39994EC3-2095-4438-BC47-D84D164A96BB}" type="presOf" srcId="{09A2620C-6711-485A-8C04-82A27978B751}" destId="{137A0075-25B0-4C1C-9C61-88ED929C2C3E}" srcOrd="0" destOrd="0" presId="urn:microsoft.com/office/officeart/2005/8/layout/hList7#2"/>
    <dgm:cxn modelId="{4473F85E-AC5E-4027-B464-FB9C1221C887}" type="presOf" srcId="{34E04686-36FF-466A-9D54-C673B1F1B7E9}" destId="{94119956-524A-4F35-834C-004693308A1D}" srcOrd="0" destOrd="0" presId="urn:microsoft.com/office/officeart/2005/8/layout/hList7#2"/>
    <dgm:cxn modelId="{0084DF2B-CDBD-446C-B750-1AF7F27D2CF0}" type="presOf" srcId="{FDC305B9-8CAC-4723-AA71-E57B334E5FE2}" destId="{B748AE92-F178-421D-937A-12BC55F4BFC0}" srcOrd="1" destOrd="0" presId="urn:microsoft.com/office/officeart/2005/8/layout/hList7#2"/>
    <dgm:cxn modelId="{1A37E9CE-8F2C-407D-9747-2D2BB4677107}" srcId="{09A2620C-6711-485A-8C04-82A27978B751}" destId="{FE02B3FC-DB14-4760-A74B-5E15AC1ADEB3}" srcOrd="5" destOrd="0" parTransId="{659C5CB2-E8E1-4EBD-B955-9FF60A65C533}" sibTransId="{9EE83448-6AF6-4DFD-980D-E1303DB581D6}"/>
    <dgm:cxn modelId="{8F4DB5B9-36DD-440C-A0A0-0D5CF64AC5AD}" srcId="{09A2620C-6711-485A-8C04-82A27978B751}" destId="{EB4CF57E-957B-4507-8844-0B0288D5FC6B}" srcOrd="2" destOrd="0" parTransId="{FB70C1EF-5557-446B-957E-F635B5679B83}" sibTransId="{192148B9-67EA-4AE2-B8E2-D16BA25B4692}"/>
    <dgm:cxn modelId="{97874C52-211B-4B18-BB90-296D4CF7DA8E}" srcId="{09A2620C-6711-485A-8C04-82A27978B751}" destId="{FDC305B9-8CAC-4723-AA71-E57B334E5FE2}" srcOrd="1" destOrd="0" parTransId="{0CF39264-8B87-44B3-8CD4-04DA1812801A}" sibTransId="{9B0BB8AC-D2A8-451F-BC98-191EAFC0898F}"/>
    <dgm:cxn modelId="{195FC51F-90A8-4285-84DA-A1D4B1B88235}" type="presOf" srcId="{72257116-2EDB-4549-9F48-93736185915F}" destId="{E24DF197-0A37-48D7-9644-4619ED643808}" srcOrd="0" destOrd="0" presId="urn:microsoft.com/office/officeart/2005/8/layout/hList7#2"/>
    <dgm:cxn modelId="{4671E39C-1566-48F4-AB0A-5F8733E8B61D}" type="presOf" srcId="{5217D1C2-C7CA-42E3-AA41-7C82A7F06402}" destId="{9E5B3A04-35FA-4D00-B7C1-B5E110DB095F}" srcOrd="0" destOrd="0" presId="urn:microsoft.com/office/officeart/2005/8/layout/hList7#2"/>
    <dgm:cxn modelId="{390BDB8E-89CB-49BE-9126-1BD535CC279A}" type="presOf" srcId="{EB4CF57E-957B-4507-8844-0B0288D5FC6B}" destId="{AE4C1CB3-EF9C-4B1B-A234-DBB9A44C005E}" srcOrd="1" destOrd="0" presId="urn:microsoft.com/office/officeart/2005/8/layout/hList7#2"/>
    <dgm:cxn modelId="{2789B411-D9E9-44F5-9BF0-03DEB55FE92C}" srcId="{09A2620C-6711-485A-8C04-82A27978B751}" destId="{9146D958-412C-4B7E-BEAE-F547E8B4F4A5}" srcOrd="0" destOrd="0" parTransId="{C4973D22-9AD2-4D73-BD88-CD786B757600}" sibTransId="{EDF6DA3A-A632-460B-A87F-9673807BF4B5}"/>
    <dgm:cxn modelId="{BF58B5E4-C066-461C-8E99-F57B00D46508}" srcId="{09A2620C-6711-485A-8C04-82A27978B751}" destId="{5217D1C2-C7CA-42E3-AA41-7C82A7F06402}" srcOrd="3" destOrd="0" parTransId="{F298856F-8794-4E08-ABB6-B2B56005949D}" sibTransId="{34E04686-36FF-466A-9D54-C673B1F1B7E9}"/>
    <dgm:cxn modelId="{035C77B0-5551-42E9-AB23-4CFC16F9584F}" type="presOf" srcId="{9146D958-412C-4B7E-BEAE-F547E8B4F4A5}" destId="{B3B44195-32B9-455C-8270-3277741509B8}" srcOrd="1" destOrd="0" presId="urn:microsoft.com/office/officeart/2005/8/layout/hList7#2"/>
    <dgm:cxn modelId="{BA69E942-189A-4646-BCAA-D6A638F0ED09}" type="presOf" srcId="{FE02B3FC-DB14-4760-A74B-5E15AC1ADEB3}" destId="{897D9540-C548-4CD2-880F-EFB40A8D7F34}" srcOrd="1" destOrd="0" presId="urn:microsoft.com/office/officeart/2005/8/layout/hList7#2"/>
    <dgm:cxn modelId="{8724E152-F178-46D5-8594-B94998D902DD}" srcId="{09A2620C-6711-485A-8C04-82A27978B751}" destId="{72257116-2EDB-4549-9F48-93736185915F}" srcOrd="4" destOrd="0" parTransId="{0408F2F7-5068-40FB-B7E2-85FA9428A326}" sibTransId="{43142C48-BCEB-465B-98EE-071E76C55BBE}"/>
    <dgm:cxn modelId="{E059D8E5-A56F-4CDC-AE1D-060A28065CFA}" type="presOf" srcId="{192148B9-67EA-4AE2-B8E2-D16BA25B4692}" destId="{40CA1779-A1D8-443C-946C-222EEC1CCADA}" srcOrd="0" destOrd="0" presId="urn:microsoft.com/office/officeart/2005/8/layout/hList7#2"/>
    <dgm:cxn modelId="{E1CBCD44-77A1-49EF-B024-EF74009E192F}" type="presOf" srcId="{9B0BB8AC-D2A8-451F-BC98-191EAFC0898F}" destId="{8ECCCD87-0EBB-46F0-95D3-C04D99DF0FF4}" srcOrd="0" destOrd="0" presId="urn:microsoft.com/office/officeart/2005/8/layout/hList7#2"/>
    <dgm:cxn modelId="{6DE6626A-66FD-462C-91A0-D0F4C3AFF5BB}" type="presParOf" srcId="{137A0075-25B0-4C1C-9C61-88ED929C2C3E}" destId="{0521FD55-4A6B-46CF-9798-D60AA43E4EBF}" srcOrd="0" destOrd="0" presId="urn:microsoft.com/office/officeart/2005/8/layout/hList7#2"/>
    <dgm:cxn modelId="{49F7A523-C78E-4A81-80EE-18811869A876}" type="presParOf" srcId="{137A0075-25B0-4C1C-9C61-88ED929C2C3E}" destId="{20C03E54-7E18-4C06-B365-75A2611C5F09}" srcOrd="1" destOrd="0" presId="urn:microsoft.com/office/officeart/2005/8/layout/hList7#2"/>
    <dgm:cxn modelId="{D31F8746-7151-4937-8496-577BA449D1A1}" type="presParOf" srcId="{20C03E54-7E18-4C06-B365-75A2611C5F09}" destId="{FE9A5C90-34FB-49E6-AD51-9929A68A06F5}" srcOrd="0" destOrd="0" presId="urn:microsoft.com/office/officeart/2005/8/layout/hList7#2"/>
    <dgm:cxn modelId="{9B329111-45B4-4950-A8A8-32DD40A9096A}" type="presParOf" srcId="{FE9A5C90-34FB-49E6-AD51-9929A68A06F5}" destId="{1B3584F6-25A0-4D09-B3C5-C7776D24AEED}" srcOrd="0" destOrd="0" presId="urn:microsoft.com/office/officeart/2005/8/layout/hList7#2"/>
    <dgm:cxn modelId="{A341B58E-6A27-4BBB-8AEE-774B514E3D71}" type="presParOf" srcId="{FE9A5C90-34FB-49E6-AD51-9929A68A06F5}" destId="{B3B44195-32B9-455C-8270-3277741509B8}" srcOrd="1" destOrd="0" presId="urn:microsoft.com/office/officeart/2005/8/layout/hList7#2"/>
    <dgm:cxn modelId="{79B78232-30D9-4636-90AF-74BC26363CBD}" type="presParOf" srcId="{FE9A5C90-34FB-49E6-AD51-9929A68A06F5}" destId="{58FAE8F2-F347-4E3E-A376-20F70767950C}" srcOrd="2" destOrd="0" presId="urn:microsoft.com/office/officeart/2005/8/layout/hList7#2"/>
    <dgm:cxn modelId="{B380B122-DCE5-4F14-AD2A-076748C369DE}" type="presParOf" srcId="{FE9A5C90-34FB-49E6-AD51-9929A68A06F5}" destId="{F20C91EC-051B-41C0-807E-4A8BADF47AEA}" srcOrd="3" destOrd="0" presId="urn:microsoft.com/office/officeart/2005/8/layout/hList7#2"/>
    <dgm:cxn modelId="{38E608AB-0A37-422E-AF65-4A827BAEF257}" type="presParOf" srcId="{20C03E54-7E18-4C06-B365-75A2611C5F09}" destId="{8C73A9DC-86CE-428E-8CB6-B18406C8D0C1}" srcOrd="1" destOrd="0" presId="urn:microsoft.com/office/officeart/2005/8/layout/hList7#2"/>
    <dgm:cxn modelId="{A8B4ACC1-D113-4DEF-A7C1-B5B3ACC7554A}" type="presParOf" srcId="{20C03E54-7E18-4C06-B365-75A2611C5F09}" destId="{24A73335-05A9-4DCE-ABE8-D3CF536D2ACD}" srcOrd="2" destOrd="0" presId="urn:microsoft.com/office/officeart/2005/8/layout/hList7#2"/>
    <dgm:cxn modelId="{7D5EA902-B208-4C67-AD4B-01D22E6CA3FE}" type="presParOf" srcId="{24A73335-05A9-4DCE-ABE8-D3CF536D2ACD}" destId="{C1DA3CE3-C191-41C7-B88E-29F22E622805}" srcOrd="0" destOrd="0" presId="urn:microsoft.com/office/officeart/2005/8/layout/hList7#2"/>
    <dgm:cxn modelId="{655B222E-3184-49D7-A0C3-B0E3D3BE6F3C}" type="presParOf" srcId="{24A73335-05A9-4DCE-ABE8-D3CF536D2ACD}" destId="{B748AE92-F178-421D-937A-12BC55F4BFC0}" srcOrd="1" destOrd="0" presId="urn:microsoft.com/office/officeart/2005/8/layout/hList7#2"/>
    <dgm:cxn modelId="{069D0572-CCA4-44EA-86B5-47CF2F3D2118}" type="presParOf" srcId="{24A73335-05A9-4DCE-ABE8-D3CF536D2ACD}" destId="{0A4FB3A8-1AC1-4719-A08A-EC3C2B5E1E7A}" srcOrd="2" destOrd="0" presId="urn:microsoft.com/office/officeart/2005/8/layout/hList7#2"/>
    <dgm:cxn modelId="{BA63B0BE-EFAF-48E8-BE2E-941997EF70CE}" type="presParOf" srcId="{24A73335-05A9-4DCE-ABE8-D3CF536D2ACD}" destId="{131B1583-2FF4-401F-8000-F7FCD079B604}" srcOrd="3" destOrd="0" presId="urn:microsoft.com/office/officeart/2005/8/layout/hList7#2"/>
    <dgm:cxn modelId="{74FB6994-EFC4-4B82-B91E-A70835528A91}" type="presParOf" srcId="{20C03E54-7E18-4C06-B365-75A2611C5F09}" destId="{8ECCCD87-0EBB-46F0-95D3-C04D99DF0FF4}" srcOrd="3" destOrd="0" presId="urn:microsoft.com/office/officeart/2005/8/layout/hList7#2"/>
    <dgm:cxn modelId="{3FCA6D80-224C-427B-ACD0-543A7C5F6888}" type="presParOf" srcId="{20C03E54-7E18-4C06-B365-75A2611C5F09}" destId="{D5F44913-FCFF-4F86-BC0C-E91D117DCA6D}" srcOrd="4" destOrd="0" presId="urn:microsoft.com/office/officeart/2005/8/layout/hList7#2"/>
    <dgm:cxn modelId="{D248C4CD-7D36-4018-8A18-DC13617BB997}" type="presParOf" srcId="{D5F44913-FCFF-4F86-BC0C-E91D117DCA6D}" destId="{ACE59DCB-0683-414B-9EAB-A693A5C12D1B}" srcOrd="0" destOrd="0" presId="urn:microsoft.com/office/officeart/2005/8/layout/hList7#2"/>
    <dgm:cxn modelId="{0B0B71B6-F380-4CBF-8158-31B9F3FAABF0}" type="presParOf" srcId="{D5F44913-FCFF-4F86-BC0C-E91D117DCA6D}" destId="{AE4C1CB3-EF9C-4B1B-A234-DBB9A44C005E}" srcOrd="1" destOrd="0" presId="urn:microsoft.com/office/officeart/2005/8/layout/hList7#2"/>
    <dgm:cxn modelId="{6793794E-9C9E-4D9D-BF76-FD33B760B7E5}" type="presParOf" srcId="{D5F44913-FCFF-4F86-BC0C-E91D117DCA6D}" destId="{01168447-27F6-47A6-B180-4390F6CD6F58}" srcOrd="2" destOrd="0" presId="urn:microsoft.com/office/officeart/2005/8/layout/hList7#2"/>
    <dgm:cxn modelId="{C0D4BCF5-C28F-4D71-AA8F-1E7B0A186560}" type="presParOf" srcId="{D5F44913-FCFF-4F86-BC0C-E91D117DCA6D}" destId="{3434714F-2418-4704-AA10-E6AD0EEC8396}" srcOrd="3" destOrd="0" presId="urn:microsoft.com/office/officeart/2005/8/layout/hList7#2"/>
    <dgm:cxn modelId="{9A72C53F-6EA1-4272-8C12-95D07C5717EC}" type="presParOf" srcId="{20C03E54-7E18-4C06-B365-75A2611C5F09}" destId="{40CA1779-A1D8-443C-946C-222EEC1CCADA}" srcOrd="5" destOrd="0" presId="urn:microsoft.com/office/officeart/2005/8/layout/hList7#2"/>
    <dgm:cxn modelId="{E6CE2C16-94E8-4CE8-BC00-413578DA39F2}" type="presParOf" srcId="{20C03E54-7E18-4C06-B365-75A2611C5F09}" destId="{62546B17-5E2E-423B-AACE-36397A4111CF}" srcOrd="6" destOrd="0" presId="urn:microsoft.com/office/officeart/2005/8/layout/hList7#2"/>
    <dgm:cxn modelId="{1E7E4112-AF9A-4DEE-9229-D50E0C70518D}" type="presParOf" srcId="{62546B17-5E2E-423B-AACE-36397A4111CF}" destId="{9E5B3A04-35FA-4D00-B7C1-B5E110DB095F}" srcOrd="0" destOrd="0" presId="urn:microsoft.com/office/officeart/2005/8/layout/hList7#2"/>
    <dgm:cxn modelId="{B845D5FE-20E6-4FB1-AFE0-28A827B01A75}" type="presParOf" srcId="{62546B17-5E2E-423B-AACE-36397A4111CF}" destId="{58DBF324-34C4-4793-9708-9E595B3D3706}" srcOrd="1" destOrd="0" presId="urn:microsoft.com/office/officeart/2005/8/layout/hList7#2"/>
    <dgm:cxn modelId="{716EBAF7-6EFD-4B8C-A5C9-A0E531EAE76E}" type="presParOf" srcId="{62546B17-5E2E-423B-AACE-36397A4111CF}" destId="{DC37C0B2-21A2-45F4-80BE-9390BA0C66E9}" srcOrd="2" destOrd="0" presId="urn:microsoft.com/office/officeart/2005/8/layout/hList7#2"/>
    <dgm:cxn modelId="{C3A4A12E-D89B-4308-972A-BE5516183611}" type="presParOf" srcId="{62546B17-5E2E-423B-AACE-36397A4111CF}" destId="{1D4626AC-68DE-4C21-85C2-35BA00C9F3EA}" srcOrd="3" destOrd="0" presId="urn:microsoft.com/office/officeart/2005/8/layout/hList7#2"/>
    <dgm:cxn modelId="{05EE4DD1-F082-441B-9BE5-519535A42F74}" type="presParOf" srcId="{20C03E54-7E18-4C06-B365-75A2611C5F09}" destId="{94119956-524A-4F35-834C-004693308A1D}" srcOrd="7" destOrd="0" presId="urn:microsoft.com/office/officeart/2005/8/layout/hList7#2"/>
    <dgm:cxn modelId="{43F65682-B9F2-4752-A803-8D7181D76CAA}" type="presParOf" srcId="{20C03E54-7E18-4C06-B365-75A2611C5F09}" destId="{34030DD8-1CEC-45B2-8B3C-2461D00047E3}" srcOrd="8" destOrd="0" presId="urn:microsoft.com/office/officeart/2005/8/layout/hList7#2"/>
    <dgm:cxn modelId="{7DCFC96E-93B1-4951-876A-345C3216AF03}" type="presParOf" srcId="{34030DD8-1CEC-45B2-8B3C-2461D00047E3}" destId="{E24DF197-0A37-48D7-9644-4619ED643808}" srcOrd="0" destOrd="0" presId="urn:microsoft.com/office/officeart/2005/8/layout/hList7#2"/>
    <dgm:cxn modelId="{97D0D1F8-F735-4FBE-96B3-3739197D5597}" type="presParOf" srcId="{34030DD8-1CEC-45B2-8B3C-2461D00047E3}" destId="{DBA4DD30-F3EB-4BE9-BE94-26DB2D899BFC}" srcOrd="1" destOrd="0" presId="urn:microsoft.com/office/officeart/2005/8/layout/hList7#2"/>
    <dgm:cxn modelId="{06E7A194-7C05-422D-BF66-DA43F2A20D94}" type="presParOf" srcId="{34030DD8-1CEC-45B2-8B3C-2461D00047E3}" destId="{9D172D56-C9AA-4643-BE23-E1D50DAFDCF9}" srcOrd="2" destOrd="0" presId="urn:microsoft.com/office/officeart/2005/8/layout/hList7#2"/>
    <dgm:cxn modelId="{57FAFB79-DA25-41B6-8B26-7B24DD74E84F}" type="presParOf" srcId="{34030DD8-1CEC-45B2-8B3C-2461D00047E3}" destId="{3C11C02A-F92A-42B0-8FED-8B11365DE8DC}" srcOrd="3" destOrd="0" presId="urn:microsoft.com/office/officeart/2005/8/layout/hList7#2"/>
    <dgm:cxn modelId="{0B93EE82-43B8-45CD-8927-CA5E5A295BEB}" type="presParOf" srcId="{20C03E54-7E18-4C06-B365-75A2611C5F09}" destId="{AF9C2C2A-6F6D-49E5-BFCB-C47D645749E4}" srcOrd="9" destOrd="0" presId="urn:microsoft.com/office/officeart/2005/8/layout/hList7#2"/>
    <dgm:cxn modelId="{CB39613A-5BA7-4C3F-8047-5C5767775D1E}" type="presParOf" srcId="{20C03E54-7E18-4C06-B365-75A2611C5F09}" destId="{6E2C2469-F43A-4BAF-81FE-B5E9638D656B}" srcOrd="10" destOrd="0" presId="urn:microsoft.com/office/officeart/2005/8/layout/hList7#2"/>
    <dgm:cxn modelId="{EF3D9156-0D7F-4D3F-8E57-02789B2ACDFE}" type="presParOf" srcId="{6E2C2469-F43A-4BAF-81FE-B5E9638D656B}" destId="{E74904CA-D538-4891-B9E9-C39454C3CAB0}" srcOrd="0" destOrd="0" presId="urn:microsoft.com/office/officeart/2005/8/layout/hList7#2"/>
    <dgm:cxn modelId="{EAE8CA4D-8957-42AA-BAA0-B5D992FDB73C}" type="presParOf" srcId="{6E2C2469-F43A-4BAF-81FE-B5E9638D656B}" destId="{897D9540-C548-4CD2-880F-EFB40A8D7F34}" srcOrd="1" destOrd="0" presId="urn:microsoft.com/office/officeart/2005/8/layout/hList7#2"/>
    <dgm:cxn modelId="{140417D7-58CC-4555-96E6-B483F7AA3053}" type="presParOf" srcId="{6E2C2469-F43A-4BAF-81FE-B5E9638D656B}" destId="{47B22E92-34A7-44CA-A722-5DF5E77ADBFC}" srcOrd="2" destOrd="0" presId="urn:microsoft.com/office/officeart/2005/8/layout/hList7#2"/>
    <dgm:cxn modelId="{F19AFF52-B6EB-4061-AB45-D2DCDAC8C269}" type="presParOf" srcId="{6E2C2469-F43A-4BAF-81FE-B5E9638D656B}" destId="{264D167F-CAB2-4CB0-8728-55D4BA60BBAF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AADCFD-7FE3-4CBB-A120-7715B0585154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68063-6693-471A-8F02-83979C12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49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C9CC41-CF8D-4CB6-B06A-EBDEEF70DD1F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D373FA-2B83-4413-8374-B42B917A45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454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8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4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5" algn="l" defTabSz="914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361762" y="3"/>
            <a:ext cx="514082" cy="1214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287984" y="142875"/>
            <a:ext cx="702103" cy="954088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目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anose="020B0604020202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anose="020B0604020202020204" pitchFamily="34" charset="-122"/>
              </a:rPr>
              <a:t>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91417" tIns="45709" rIns="91417" bIns="4570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 lIns="91417" tIns="45709" rIns="91417" bIns="4570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6962" y="6356353"/>
            <a:ext cx="2133680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95AF97-6255-4E86-B491-3E2891D27ABC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766" y="6356353"/>
            <a:ext cx="2896473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361" y="6356353"/>
            <a:ext cx="2133679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D1E67B-ECC1-4563-A3BB-F3F8B0843E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1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Group 412"/>
          <p:cNvGrpSpPr>
            <a:grpSpLocks/>
          </p:cNvGrpSpPr>
          <p:nvPr userDrawn="1"/>
        </p:nvGrpSpPr>
        <p:grpSpPr bwMode="auto">
          <a:xfrm>
            <a:off x="1009124" y="1203327"/>
            <a:ext cx="7136462" cy="4725988"/>
            <a:chOff x="2359" y="2311"/>
            <a:chExt cx="3394" cy="1685"/>
          </a:xfrm>
        </p:grpSpPr>
        <p:sp>
          <p:nvSpPr>
            <p:cNvPr id="4" name="Freeform 413"/>
            <p:cNvSpPr>
              <a:spLocks/>
            </p:cNvSpPr>
            <p:nvPr/>
          </p:nvSpPr>
          <p:spPr bwMode="auto">
            <a:xfrm>
              <a:off x="3401" y="2311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414"/>
            <p:cNvSpPr>
              <a:spLocks/>
            </p:cNvSpPr>
            <p:nvPr/>
          </p:nvSpPr>
          <p:spPr bwMode="auto">
            <a:xfrm>
              <a:off x="3276" y="2315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415"/>
            <p:cNvSpPr>
              <a:spLocks/>
            </p:cNvSpPr>
            <p:nvPr/>
          </p:nvSpPr>
          <p:spPr bwMode="auto">
            <a:xfrm>
              <a:off x="4565" y="2328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416"/>
            <p:cNvSpPr>
              <a:spLocks/>
            </p:cNvSpPr>
            <p:nvPr/>
          </p:nvSpPr>
          <p:spPr bwMode="auto">
            <a:xfrm>
              <a:off x="3250" y="2330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417"/>
            <p:cNvSpPr>
              <a:spLocks/>
            </p:cNvSpPr>
            <p:nvPr/>
          </p:nvSpPr>
          <p:spPr bwMode="auto">
            <a:xfrm>
              <a:off x="4062" y="2338"/>
              <a:ext cx="3" cy="1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418"/>
            <p:cNvSpPr>
              <a:spLocks/>
            </p:cNvSpPr>
            <p:nvPr/>
          </p:nvSpPr>
          <p:spPr bwMode="auto">
            <a:xfrm>
              <a:off x="4070" y="2338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419"/>
            <p:cNvSpPr>
              <a:spLocks/>
            </p:cNvSpPr>
            <p:nvPr/>
          </p:nvSpPr>
          <p:spPr bwMode="auto">
            <a:xfrm>
              <a:off x="3177" y="2344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420"/>
            <p:cNvSpPr>
              <a:spLocks/>
            </p:cNvSpPr>
            <p:nvPr/>
          </p:nvSpPr>
          <p:spPr bwMode="auto">
            <a:xfrm>
              <a:off x="4005" y="2344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421"/>
            <p:cNvSpPr>
              <a:spLocks/>
            </p:cNvSpPr>
            <p:nvPr/>
          </p:nvSpPr>
          <p:spPr bwMode="auto">
            <a:xfrm>
              <a:off x="3224" y="2347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422"/>
            <p:cNvSpPr>
              <a:spLocks/>
            </p:cNvSpPr>
            <p:nvPr/>
          </p:nvSpPr>
          <p:spPr bwMode="auto">
            <a:xfrm>
              <a:off x="3104" y="2350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423"/>
            <p:cNvSpPr>
              <a:spLocks/>
            </p:cNvSpPr>
            <p:nvPr/>
          </p:nvSpPr>
          <p:spPr bwMode="auto">
            <a:xfrm>
              <a:off x="4638" y="2350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424"/>
            <p:cNvSpPr>
              <a:spLocks/>
            </p:cNvSpPr>
            <p:nvPr/>
          </p:nvSpPr>
          <p:spPr bwMode="auto">
            <a:xfrm>
              <a:off x="3010" y="2358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425"/>
            <p:cNvSpPr>
              <a:spLocks/>
            </p:cNvSpPr>
            <p:nvPr/>
          </p:nvSpPr>
          <p:spPr bwMode="auto">
            <a:xfrm>
              <a:off x="3693" y="2365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426"/>
            <p:cNvSpPr>
              <a:spLocks/>
            </p:cNvSpPr>
            <p:nvPr/>
          </p:nvSpPr>
          <p:spPr bwMode="auto">
            <a:xfrm>
              <a:off x="4328" y="2368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427"/>
            <p:cNvSpPr>
              <a:spLocks/>
            </p:cNvSpPr>
            <p:nvPr/>
          </p:nvSpPr>
          <p:spPr bwMode="auto">
            <a:xfrm>
              <a:off x="3150" y="2371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428"/>
            <p:cNvSpPr>
              <a:spLocks/>
            </p:cNvSpPr>
            <p:nvPr/>
          </p:nvSpPr>
          <p:spPr bwMode="auto">
            <a:xfrm>
              <a:off x="3229" y="2373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429"/>
            <p:cNvSpPr>
              <a:spLocks/>
            </p:cNvSpPr>
            <p:nvPr/>
          </p:nvSpPr>
          <p:spPr bwMode="auto">
            <a:xfrm>
              <a:off x="4669" y="2375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430"/>
            <p:cNvSpPr>
              <a:spLocks/>
            </p:cNvSpPr>
            <p:nvPr/>
          </p:nvSpPr>
          <p:spPr bwMode="auto">
            <a:xfrm>
              <a:off x="4946" y="2380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431"/>
            <p:cNvSpPr>
              <a:spLocks/>
            </p:cNvSpPr>
            <p:nvPr/>
          </p:nvSpPr>
          <p:spPr bwMode="auto">
            <a:xfrm>
              <a:off x="2936" y="2390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432"/>
            <p:cNvSpPr>
              <a:spLocks/>
            </p:cNvSpPr>
            <p:nvPr/>
          </p:nvSpPr>
          <p:spPr bwMode="auto">
            <a:xfrm>
              <a:off x="3123" y="2397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433"/>
            <p:cNvSpPr>
              <a:spLocks/>
            </p:cNvSpPr>
            <p:nvPr/>
          </p:nvSpPr>
          <p:spPr bwMode="auto">
            <a:xfrm>
              <a:off x="3177" y="2397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434"/>
            <p:cNvSpPr>
              <a:spLocks/>
            </p:cNvSpPr>
            <p:nvPr/>
          </p:nvSpPr>
          <p:spPr bwMode="auto">
            <a:xfrm>
              <a:off x="2371" y="2397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435"/>
            <p:cNvSpPr>
              <a:spLocks/>
            </p:cNvSpPr>
            <p:nvPr/>
          </p:nvSpPr>
          <p:spPr bwMode="auto">
            <a:xfrm>
              <a:off x="3714" y="2410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436"/>
            <p:cNvSpPr>
              <a:spLocks/>
            </p:cNvSpPr>
            <p:nvPr/>
          </p:nvSpPr>
          <p:spPr bwMode="auto">
            <a:xfrm>
              <a:off x="3476" y="2432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437"/>
            <p:cNvSpPr>
              <a:spLocks/>
            </p:cNvSpPr>
            <p:nvPr/>
          </p:nvSpPr>
          <p:spPr bwMode="auto">
            <a:xfrm>
              <a:off x="3274" y="2457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438"/>
            <p:cNvSpPr>
              <a:spLocks/>
            </p:cNvSpPr>
            <p:nvPr/>
          </p:nvSpPr>
          <p:spPr bwMode="auto">
            <a:xfrm>
              <a:off x="3713" y="2477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439"/>
            <p:cNvSpPr>
              <a:spLocks/>
            </p:cNvSpPr>
            <p:nvPr/>
          </p:nvSpPr>
          <p:spPr bwMode="auto">
            <a:xfrm>
              <a:off x="3244" y="2485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440"/>
            <p:cNvSpPr>
              <a:spLocks/>
            </p:cNvSpPr>
            <p:nvPr/>
          </p:nvSpPr>
          <p:spPr bwMode="auto">
            <a:xfrm>
              <a:off x="3167" y="2487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441"/>
            <p:cNvSpPr>
              <a:spLocks/>
            </p:cNvSpPr>
            <p:nvPr/>
          </p:nvSpPr>
          <p:spPr bwMode="auto">
            <a:xfrm>
              <a:off x="3864" y="2567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442"/>
            <p:cNvSpPr>
              <a:spLocks/>
            </p:cNvSpPr>
            <p:nvPr/>
          </p:nvSpPr>
          <p:spPr bwMode="auto">
            <a:xfrm>
              <a:off x="2655" y="2577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443"/>
            <p:cNvSpPr>
              <a:spLocks/>
            </p:cNvSpPr>
            <p:nvPr/>
          </p:nvSpPr>
          <p:spPr bwMode="auto">
            <a:xfrm>
              <a:off x="3845" y="2580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444"/>
            <p:cNvSpPr>
              <a:spLocks/>
            </p:cNvSpPr>
            <p:nvPr/>
          </p:nvSpPr>
          <p:spPr bwMode="auto">
            <a:xfrm>
              <a:off x="2359" y="2610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445"/>
            <p:cNvSpPr>
              <a:spLocks/>
            </p:cNvSpPr>
            <p:nvPr/>
          </p:nvSpPr>
          <p:spPr bwMode="auto">
            <a:xfrm>
              <a:off x="3798" y="2611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446"/>
            <p:cNvSpPr>
              <a:spLocks/>
            </p:cNvSpPr>
            <p:nvPr/>
          </p:nvSpPr>
          <p:spPr bwMode="auto">
            <a:xfrm>
              <a:off x="2643" y="2620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447"/>
            <p:cNvSpPr>
              <a:spLocks/>
            </p:cNvSpPr>
            <p:nvPr/>
          </p:nvSpPr>
          <p:spPr bwMode="auto">
            <a:xfrm>
              <a:off x="3317" y="2654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448"/>
            <p:cNvSpPr>
              <a:spLocks/>
            </p:cNvSpPr>
            <p:nvPr/>
          </p:nvSpPr>
          <p:spPr bwMode="auto">
            <a:xfrm>
              <a:off x="2987" y="2684"/>
              <a:ext cx="106" cy="85"/>
            </a:xfrm>
            <a:custGeom>
              <a:avLst/>
              <a:gdLst>
                <a:gd name="T0" fmla="*/ 43 w 106"/>
                <a:gd name="T1" fmla="*/ 0 h 85"/>
                <a:gd name="T2" fmla="*/ 39 w 106"/>
                <a:gd name="T3" fmla="*/ 3 h 85"/>
                <a:gd name="T4" fmla="*/ 33 w 106"/>
                <a:gd name="T5" fmla="*/ 7 h 85"/>
                <a:gd name="T6" fmla="*/ 26 w 106"/>
                <a:gd name="T7" fmla="*/ 8 h 85"/>
                <a:gd name="T8" fmla="*/ 20 w 106"/>
                <a:gd name="T9" fmla="*/ 11 h 85"/>
                <a:gd name="T10" fmla="*/ 15 w 106"/>
                <a:gd name="T11" fmla="*/ 14 h 85"/>
                <a:gd name="T12" fmla="*/ 9 w 106"/>
                <a:gd name="T13" fmla="*/ 17 h 85"/>
                <a:gd name="T14" fmla="*/ 5 w 106"/>
                <a:gd name="T15" fmla="*/ 21 h 85"/>
                <a:gd name="T16" fmla="*/ 0 w 106"/>
                <a:gd name="T17" fmla="*/ 27 h 85"/>
                <a:gd name="T18" fmla="*/ 2 w 106"/>
                <a:gd name="T19" fmla="*/ 28 h 85"/>
                <a:gd name="T20" fmla="*/ 2 w 106"/>
                <a:gd name="T21" fmla="*/ 30 h 85"/>
                <a:gd name="T22" fmla="*/ 10 w 106"/>
                <a:gd name="T23" fmla="*/ 28 h 85"/>
                <a:gd name="T24" fmla="*/ 17 w 106"/>
                <a:gd name="T25" fmla="*/ 27 h 85"/>
                <a:gd name="T26" fmla="*/ 22 w 106"/>
                <a:gd name="T27" fmla="*/ 23 h 85"/>
                <a:gd name="T28" fmla="*/ 29 w 106"/>
                <a:gd name="T29" fmla="*/ 20 h 85"/>
                <a:gd name="T30" fmla="*/ 45 w 106"/>
                <a:gd name="T31" fmla="*/ 25 h 85"/>
                <a:gd name="T32" fmla="*/ 63 w 106"/>
                <a:gd name="T33" fmla="*/ 31 h 85"/>
                <a:gd name="T34" fmla="*/ 62 w 106"/>
                <a:gd name="T35" fmla="*/ 33 h 85"/>
                <a:gd name="T36" fmla="*/ 62 w 106"/>
                <a:gd name="T37" fmla="*/ 34 h 85"/>
                <a:gd name="T38" fmla="*/ 50 w 106"/>
                <a:gd name="T39" fmla="*/ 37 h 85"/>
                <a:gd name="T40" fmla="*/ 42 w 106"/>
                <a:gd name="T41" fmla="*/ 41 h 85"/>
                <a:gd name="T42" fmla="*/ 33 w 106"/>
                <a:gd name="T43" fmla="*/ 45 h 85"/>
                <a:gd name="T44" fmla="*/ 27 w 106"/>
                <a:gd name="T45" fmla="*/ 51 h 85"/>
                <a:gd name="T46" fmla="*/ 22 w 106"/>
                <a:gd name="T47" fmla="*/ 58 h 85"/>
                <a:gd name="T48" fmla="*/ 17 w 106"/>
                <a:gd name="T49" fmla="*/ 65 h 85"/>
                <a:gd name="T50" fmla="*/ 13 w 106"/>
                <a:gd name="T51" fmla="*/ 74 h 85"/>
                <a:gd name="T52" fmla="*/ 10 w 106"/>
                <a:gd name="T53" fmla="*/ 84 h 85"/>
                <a:gd name="T54" fmla="*/ 10 w 106"/>
                <a:gd name="T55" fmla="*/ 85 h 85"/>
                <a:gd name="T56" fmla="*/ 12 w 106"/>
                <a:gd name="T57" fmla="*/ 85 h 85"/>
                <a:gd name="T58" fmla="*/ 17 w 106"/>
                <a:gd name="T59" fmla="*/ 85 h 85"/>
                <a:gd name="T60" fmla="*/ 23 w 106"/>
                <a:gd name="T61" fmla="*/ 85 h 85"/>
                <a:gd name="T62" fmla="*/ 30 w 106"/>
                <a:gd name="T63" fmla="*/ 70 h 85"/>
                <a:gd name="T64" fmla="*/ 37 w 106"/>
                <a:gd name="T65" fmla="*/ 55 h 85"/>
                <a:gd name="T66" fmla="*/ 43 w 106"/>
                <a:gd name="T67" fmla="*/ 50 h 85"/>
                <a:gd name="T68" fmla="*/ 49 w 106"/>
                <a:gd name="T69" fmla="*/ 45 h 85"/>
                <a:gd name="T70" fmla="*/ 56 w 106"/>
                <a:gd name="T71" fmla="*/ 41 h 85"/>
                <a:gd name="T72" fmla="*/ 66 w 106"/>
                <a:gd name="T73" fmla="*/ 38 h 85"/>
                <a:gd name="T74" fmla="*/ 66 w 106"/>
                <a:gd name="T75" fmla="*/ 40 h 85"/>
                <a:gd name="T76" fmla="*/ 66 w 106"/>
                <a:gd name="T77" fmla="*/ 41 h 85"/>
                <a:gd name="T78" fmla="*/ 67 w 106"/>
                <a:gd name="T79" fmla="*/ 48 h 85"/>
                <a:gd name="T80" fmla="*/ 66 w 106"/>
                <a:gd name="T81" fmla="*/ 54 h 85"/>
                <a:gd name="T82" fmla="*/ 65 w 106"/>
                <a:gd name="T83" fmla="*/ 60 h 85"/>
                <a:gd name="T84" fmla="*/ 63 w 106"/>
                <a:gd name="T85" fmla="*/ 65 h 85"/>
                <a:gd name="T86" fmla="*/ 70 w 106"/>
                <a:gd name="T87" fmla="*/ 65 h 85"/>
                <a:gd name="T88" fmla="*/ 77 w 106"/>
                <a:gd name="T89" fmla="*/ 67 h 85"/>
                <a:gd name="T90" fmla="*/ 85 w 106"/>
                <a:gd name="T91" fmla="*/ 58 h 85"/>
                <a:gd name="T92" fmla="*/ 92 w 106"/>
                <a:gd name="T93" fmla="*/ 48 h 85"/>
                <a:gd name="T94" fmla="*/ 97 w 106"/>
                <a:gd name="T95" fmla="*/ 51 h 85"/>
                <a:gd name="T96" fmla="*/ 105 w 106"/>
                <a:gd name="T97" fmla="*/ 50 h 85"/>
                <a:gd name="T98" fmla="*/ 106 w 106"/>
                <a:gd name="T99" fmla="*/ 48 h 85"/>
                <a:gd name="T100" fmla="*/ 106 w 106"/>
                <a:gd name="T101" fmla="*/ 47 h 85"/>
                <a:gd name="T102" fmla="*/ 87 w 106"/>
                <a:gd name="T103" fmla="*/ 35 h 85"/>
                <a:gd name="T104" fmla="*/ 70 w 106"/>
                <a:gd name="T105" fmla="*/ 25 h 85"/>
                <a:gd name="T106" fmla="*/ 72 w 106"/>
                <a:gd name="T107" fmla="*/ 20 h 85"/>
                <a:gd name="T108" fmla="*/ 73 w 106"/>
                <a:gd name="T109" fmla="*/ 15 h 85"/>
                <a:gd name="T110" fmla="*/ 66 w 106"/>
                <a:gd name="T111" fmla="*/ 8 h 85"/>
                <a:gd name="T112" fmla="*/ 59 w 106"/>
                <a:gd name="T113" fmla="*/ 3 h 85"/>
                <a:gd name="T114" fmla="*/ 52 w 106"/>
                <a:gd name="T115" fmla="*/ 1 h 85"/>
                <a:gd name="T116" fmla="*/ 43 w 106"/>
                <a:gd name="T1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6" h="85">
                  <a:moveTo>
                    <a:pt x="43" y="0"/>
                  </a:moveTo>
                  <a:lnTo>
                    <a:pt x="39" y="3"/>
                  </a:lnTo>
                  <a:lnTo>
                    <a:pt x="33" y="7"/>
                  </a:lnTo>
                  <a:lnTo>
                    <a:pt x="26" y="8"/>
                  </a:lnTo>
                  <a:lnTo>
                    <a:pt x="20" y="11"/>
                  </a:lnTo>
                  <a:lnTo>
                    <a:pt x="15" y="14"/>
                  </a:lnTo>
                  <a:lnTo>
                    <a:pt x="9" y="17"/>
                  </a:lnTo>
                  <a:lnTo>
                    <a:pt x="5" y="21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30"/>
                  </a:lnTo>
                  <a:lnTo>
                    <a:pt x="10" y="28"/>
                  </a:lnTo>
                  <a:lnTo>
                    <a:pt x="17" y="27"/>
                  </a:lnTo>
                  <a:lnTo>
                    <a:pt x="22" y="23"/>
                  </a:lnTo>
                  <a:lnTo>
                    <a:pt x="29" y="20"/>
                  </a:lnTo>
                  <a:lnTo>
                    <a:pt x="45" y="25"/>
                  </a:lnTo>
                  <a:lnTo>
                    <a:pt x="63" y="31"/>
                  </a:lnTo>
                  <a:lnTo>
                    <a:pt x="62" y="33"/>
                  </a:lnTo>
                  <a:lnTo>
                    <a:pt x="62" y="34"/>
                  </a:lnTo>
                  <a:lnTo>
                    <a:pt x="50" y="37"/>
                  </a:lnTo>
                  <a:lnTo>
                    <a:pt x="42" y="41"/>
                  </a:lnTo>
                  <a:lnTo>
                    <a:pt x="33" y="45"/>
                  </a:lnTo>
                  <a:lnTo>
                    <a:pt x="27" y="51"/>
                  </a:lnTo>
                  <a:lnTo>
                    <a:pt x="22" y="58"/>
                  </a:lnTo>
                  <a:lnTo>
                    <a:pt x="17" y="65"/>
                  </a:lnTo>
                  <a:lnTo>
                    <a:pt x="13" y="74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12" y="85"/>
                  </a:lnTo>
                  <a:lnTo>
                    <a:pt x="17" y="85"/>
                  </a:lnTo>
                  <a:lnTo>
                    <a:pt x="23" y="85"/>
                  </a:lnTo>
                  <a:lnTo>
                    <a:pt x="30" y="70"/>
                  </a:lnTo>
                  <a:lnTo>
                    <a:pt x="37" y="55"/>
                  </a:lnTo>
                  <a:lnTo>
                    <a:pt x="43" y="50"/>
                  </a:lnTo>
                  <a:lnTo>
                    <a:pt x="49" y="45"/>
                  </a:lnTo>
                  <a:lnTo>
                    <a:pt x="56" y="41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8"/>
                  </a:lnTo>
                  <a:lnTo>
                    <a:pt x="66" y="54"/>
                  </a:lnTo>
                  <a:lnTo>
                    <a:pt x="65" y="60"/>
                  </a:lnTo>
                  <a:lnTo>
                    <a:pt x="63" y="65"/>
                  </a:lnTo>
                  <a:lnTo>
                    <a:pt x="70" y="65"/>
                  </a:lnTo>
                  <a:lnTo>
                    <a:pt x="77" y="67"/>
                  </a:lnTo>
                  <a:lnTo>
                    <a:pt x="85" y="58"/>
                  </a:lnTo>
                  <a:lnTo>
                    <a:pt x="92" y="48"/>
                  </a:lnTo>
                  <a:lnTo>
                    <a:pt x="97" y="51"/>
                  </a:lnTo>
                  <a:lnTo>
                    <a:pt x="105" y="50"/>
                  </a:lnTo>
                  <a:lnTo>
                    <a:pt x="106" y="48"/>
                  </a:lnTo>
                  <a:lnTo>
                    <a:pt x="106" y="47"/>
                  </a:lnTo>
                  <a:lnTo>
                    <a:pt x="87" y="35"/>
                  </a:lnTo>
                  <a:lnTo>
                    <a:pt x="70" y="25"/>
                  </a:lnTo>
                  <a:lnTo>
                    <a:pt x="72" y="20"/>
                  </a:lnTo>
                  <a:lnTo>
                    <a:pt x="73" y="15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52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Freeform 449"/>
            <p:cNvSpPr>
              <a:spLocks/>
            </p:cNvSpPr>
            <p:nvPr/>
          </p:nvSpPr>
          <p:spPr bwMode="auto">
            <a:xfrm>
              <a:off x="4170" y="2701"/>
              <a:ext cx="157" cy="90"/>
            </a:xfrm>
            <a:custGeom>
              <a:avLst/>
              <a:gdLst>
                <a:gd name="T0" fmla="*/ 51 w 157"/>
                <a:gd name="T1" fmla="*/ 20 h 90"/>
                <a:gd name="T2" fmla="*/ 39 w 157"/>
                <a:gd name="T3" fmla="*/ 14 h 90"/>
                <a:gd name="T4" fmla="*/ 29 w 157"/>
                <a:gd name="T5" fmla="*/ 14 h 90"/>
                <a:gd name="T6" fmla="*/ 22 w 157"/>
                <a:gd name="T7" fmla="*/ 23 h 90"/>
                <a:gd name="T8" fmla="*/ 17 w 157"/>
                <a:gd name="T9" fmla="*/ 31 h 90"/>
                <a:gd name="T10" fmla="*/ 11 w 157"/>
                <a:gd name="T11" fmla="*/ 46 h 90"/>
                <a:gd name="T12" fmla="*/ 11 w 157"/>
                <a:gd name="T13" fmla="*/ 70 h 90"/>
                <a:gd name="T14" fmla="*/ 5 w 157"/>
                <a:gd name="T15" fmla="*/ 87 h 90"/>
                <a:gd name="T16" fmla="*/ 9 w 157"/>
                <a:gd name="T17" fmla="*/ 88 h 90"/>
                <a:gd name="T18" fmla="*/ 29 w 157"/>
                <a:gd name="T19" fmla="*/ 84 h 90"/>
                <a:gd name="T20" fmla="*/ 57 w 157"/>
                <a:gd name="T21" fmla="*/ 74 h 90"/>
                <a:gd name="T22" fmla="*/ 75 w 157"/>
                <a:gd name="T23" fmla="*/ 67 h 90"/>
                <a:gd name="T24" fmla="*/ 82 w 157"/>
                <a:gd name="T25" fmla="*/ 67 h 90"/>
                <a:gd name="T26" fmla="*/ 91 w 157"/>
                <a:gd name="T27" fmla="*/ 70 h 90"/>
                <a:gd name="T28" fmla="*/ 99 w 157"/>
                <a:gd name="T29" fmla="*/ 78 h 90"/>
                <a:gd name="T30" fmla="*/ 118 w 157"/>
                <a:gd name="T31" fmla="*/ 81 h 90"/>
                <a:gd name="T32" fmla="*/ 144 w 157"/>
                <a:gd name="T33" fmla="*/ 78 h 90"/>
                <a:gd name="T34" fmla="*/ 157 w 157"/>
                <a:gd name="T35" fmla="*/ 76 h 90"/>
                <a:gd name="T36" fmla="*/ 149 w 157"/>
                <a:gd name="T37" fmla="*/ 70 h 90"/>
                <a:gd name="T38" fmla="*/ 142 w 157"/>
                <a:gd name="T39" fmla="*/ 61 h 90"/>
                <a:gd name="T40" fmla="*/ 135 w 157"/>
                <a:gd name="T41" fmla="*/ 53 h 90"/>
                <a:gd name="T42" fmla="*/ 119 w 157"/>
                <a:gd name="T43" fmla="*/ 47 h 90"/>
                <a:gd name="T44" fmla="*/ 107 w 157"/>
                <a:gd name="T45" fmla="*/ 38 h 90"/>
                <a:gd name="T46" fmla="*/ 101 w 157"/>
                <a:gd name="T47" fmla="*/ 31 h 90"/>
                <a:gd name="T48" fmla="*/ 101 w 157"/>
                <a:gd name="T49" fmla="*/ 26 h 90"/>
                <a:gd name="T50" fmla="*/ 105 w 157"/>
                <a:gd name="T51" fmla="*/ 21 h 90"/>
                <a:gd name="T52" fmla="*/ 109 w 157"/>
                <a:gd name="T53" fmla="*/ 20 h 90"/>
                <a:gd name="T54" fmla="*/ 107 w 157"/>
                <a:gd name="T55" fmla="*/ 17 h 90"/>
                <a:gd name="T56" fmla="*/ 111 w 157"/>
                <a:gd name="T57" fmla="*/ 13 h 90"/>
                <a:gd name="T58" fmla="*/ 117 w 157"/>
                <a:gd name="T59" fmla="*/ 4 h 90"/>
                <a:gd name="T60" fmla="*/ 111 w 157"/>
                <a:gd name="T61" fmla="*/ 1 h 90"/>
                <a:gd name="T62" fmla="*/ 101 w 157"/>
                <a:gd name="T63" fmla="*/ 6 h 90"/>
                <a:gd name="T64" fmla="*/ 84 w 157"/>
                <a:gd name="T65" fmla="*/ 14 h 90"/>
                <a:gd name="T66" fmla="*/ 75 w 157"/>
                <a:gd name="T67" fmla="*/ 18 h 90"/>
                <a:gd name="T68" fmla="*/ 79 w 157"/>
                <a:gd name="T69" fmla="*/ 21 h 90"/>
                <a:gd name="T70" fmla="*/ 82 w 157"/>
                <a:gd name="T71" fmla="*/ 24 h 90"/>
                <a:gd name="T72" fmla="*/ 82 w 157"/>
                <a:gd name="T73" fmla="*/ 31 h 90"/>
                <a:gd name="T74" fmla="*/ 75 w 157"/>
                <a:gd name="T75" fmla="*/ 36 h 90"/>
                <a:gd name="T76" fmla="*/ 67 w 157"/>
                <a:gd name="T77" fmla="*/ 40 h 90"/>
                <a:gd name="T78" fmla="*/ 58 w 157"/>
                <a:gd name="T79" fmla="*/ 3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" h="90">
                  <a:moveTo>
                    <a:pt x="58" y="23"/>
                  </a:moveTo>
                  <a:lnTo>
                    <a:pt x="51" y="20"/>
                  </a:lnTo>
                  <a:lnTo>
                    <a:pt x="42" y="16"/>
                  </a:lnTo>
                  <a:lnTo>
                    <a:pt x="39" y="14"/>
                  </a:lnTo>
                  <a:lnTo>
                    <a:pt x="35" y="13"/>
                  </a:lnTo>
                  <a:lnTo>
                    <a:pt x="29" y="14"/>
                  </a:lnTo>
                  <a:lnTo>
                    <a:pt x="24" y="16"/>
                  </a:lnTo>
                  <a:lnTo>
                    <a:pt x="22" y="23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1" y="33"/>
                  </a:lnTo>
                  <a:lnTo>
                    <a:pt x="11" y="46"/>
                  </a:lnTo>
                  <a:lnTo>
                    <a:pt x="11" y="57"/>
                  </a:lnTo>
                  <a:lnTo>
                    <a:pt x="11" y="70"/>
                  </a:lnTo>
                  <a:lnTo>
                    <a:pt x="11" y="84"/>
                  </a:lnTo>
                  <a:lnTo>
                    <a:pt x="5" y="87"/>
                  </a:lnTo>
                  <a:lnTo>
                    <a:pt x="0" y="90"/>
                  </a:lnTo>
                  <a:lnTo>
                    <a:pt x="9" y="88"/>
                  </a:lnTo>
                  <a:lnTo>
                    <a:pt x="19" y="87"/>
                  </a:lnTo>
                  <a:lnTo>
                    <a:pt x="29" y="84"/>
                  </a:lnTo>
                  <a:lnTo>
                    <a:pt x="38" y="81"/>
                  </a:lnTo>
                  <a:lnTo>
                    <a:pt x="57" y="74"/>
                  </a:lnTo>
                  <a:lnTo>
                    <a:pt x="74" y="67"/>
                  </a:lnTo>
                  <a:lnTo>
                    <a:pt x="75" y="67"/>
                  </a:lnTo>
                  <a:lnTo>
                    <a:pt x="77" y="67"/>
                  </a:lnTo>
                  <a:lnTo>
                    <a:pt x="82" y="67"/>
                  </a:lnTo>
                  <a:lnTo>
                    <a:pt x="87" y="68"/>
                  </a:lnTo>
                  <a:lnTo>
                    <a:pt x="91" y="70"/>
                  </a:lnTo>
                  <a:lnTo>
                    <a:pt x="94" y="73"/>
                  </a:lnTo>
                  <a:lnTo>
                    <a:pt x="99" y="78"/>
                  </a:lnTo>
                  <a:lnTo>
                    <a:pt x="107" y="81"/>
                  </a:lnTo>
                  <a:lnTo>
                    <a:pt x="118" y="81"/>
                  </a:lnTo>
                  <a:lnTo>
                    <a:pt x="131" y="80"/>
                  </a:lnTo>
                  <a:lnTo>
                    <a:pt x="144" y="78"/>
                  </a:lnTo>
                  <a:lnTo>
                    <a:pt x="157" y="77"/>
                  </a:lnTo>
                  <a:lnTo>
                    <a:pt x="157" y="76"/>
                  </a:lnTo>
                  <a:lnTo>
                    <a:pt x="157" y="73"/>
                  </a:lnTo>
                  <a:lnTo>
                    <a:pt x="149" y="70"/>
                  </a:lnTo>
                  <a:lnTo>
                    <a:pt x="145" y="67"/>
                  </a:lnTo>
                  <a:lnTo>
                    <a:pt x="142" y="61"/>
                  </a:lnTo>
                  <a:lnTo>
                    <a:pt x="141" y="54"/>
                  </a:lnTo>
                  <a:lnTo>
                    <a:pt x="135" y="53"/>
                  </a:lnTo>
                  <a:lnTo>
                    <a:pt x="128" y="50"/>
                  </a:lnTo>
                  <a:lnTo>
                    <a:pt x="119" y="47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2" y="34"/>
                  </a:lnTo>
                  <a:lnTo>
                    <a:pt x="101" y="31"/>
                  </a:lnTo>
                  <a:lnTo>
                    <a:pt x="101" y="28"/>
                  </a:lnTo>
                  <a:lnTo>
                    <a:pt x="101" y="26"/>
                  </a:lnTo>
                  <a:lnTo>
                    <a:pt x="102" y="23"/>
                  </a:lnTo>
                  <a:lnTo>
                    <a:pt x="105" y="21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7" y="17"/>
                  </a:lnTo>
                  <a:lnTo>
                    <a:pt x="104" y="16"/>
                  </a:lnTo>
                  <a:lnTo>
                    <a:pt x="111" y="13"/>
                  </a:lnTo>
                  <a:lnTo>
                    <a:pt x="118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8" y="0"/>
                  </a:lnTo>
                  <a:lnTo>
                    <a:pt x="101" y="6"/>
                  </a:lnTo>
                  <a:lnTo>
                    <a:pt x="92" y="10"/>
                  </a:lnTo>
                  <a:lnTo>
                    <a:pt x="84" y="14"/>
                  </a:lnTo>
                  <a:lnTo>
                    <a:pt x="74" y="17"/>
                  </a:lnTo>
                  <a:lnTo>
                    <a:pt x="75" y="18"/>
                  </a:lnTo>
                  <a:lnTo>
                    <a:pt x="75" y="20"/>
                  </a:lnTo>
                  <a:lnTo>
                    <a:pt x="79" y="21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4" y="28"/>
                  </a:lnTo>
                  <a:lnTo>
                    <a:pt x="82" y="31"/>
                  </a:lnTo>
                  <a:lnTo>
                    <a:pt x="81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7" y="40"/>
                  </a:lnTo>
                  <a:lnTo>
                    <a:pt x="59" y="40"/>
                  </a:lnTo>
                  <a:lnTo>
                    <a:pt x="58" y="3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50"/>
            <p:cNvSpPr>
              <a:spLocks/>
            </p:cNvSpPr>
            <p:nvPr/>
          </p:nvSpPr>
          <p:spPr bwMode="auto">
            <a:xfrm>
              <a:off x="4365" y="2705"/>
              <a:ext cx="97" cy="132"/>
            </a:xfrm>
            <a:custGeom>
              <a:avLst/>
              <a:gdLst>
                <a:gd name="T0" fmla="*/ 43 w 97"/>
                <a:gd name="T1" fmla="*/ 24 h 132"/>
                <a:gd name="T2" fmla="*/ 53 w 97"/>
                <a:gd name="T3" fmla="*/ 24 h 132"/>
                <a:gd name="T4" fmla="*/ 61 w 97"/>
                <a:gd name="T5" fmla="*/ 23 h 132"/>
                <a:gd name="T6" fmla="*/ 61 w 97"/>
                <a:gd name="T7" fmla="*/ 14 h 132"/>
                <a:gd name="T8" fmla="*/ 60 w 97"/>
                <a:gd name="T9" fmla="*/ 4 h 132"/>
                <a:gd name="T10" fmla="*/ 56 w 97"/>
                <a:gd name="T11" fmla="*/ 2 h 132"/>
                <a:gd name="T12" fmla="*/ 52 w 97"/>
                <a:gd name="T13" fmla="*/ 0 h 132"/>
                <a:gd name="T14" fmla="*/ 37 w 97"/>
                <a:gd name="T15" fmla="*/ 6 h 132"/>
                <a:gd name="T16" fmla="*/ 23 w 97"/>
                <a:gd name="T17" fmla="*/ 12 h 132"/>
                <a:gd name="T18" fmla="*/ 17 w 97"/>
                <a:gd name="T19" fmla="*/ 14 h 132"/>
                <a:gd name="T20" fmla="*/ 12 w 97"/>
                <a:gd name="T21" fmla="*/ 17 h 132"/>
                <a:gd name="T22" fmla="*/ 6 w 97"/>
                <a:gd name="T23" fmla="*/ 22 h 132"/>
                <a:gd name="T24" fmla="*/ 0 w 97"/>
                <a:gd name="T25" fmla="*/ 27 h 132"/>
                <a:gd name="T26" fmla="*/ 2 w 97"/>
                <a:gd name="T27" fmla="*/ 33 h 132"/>
                <a:gd name="T28" fmla="*/ 3 w 97"/>
                <a:gd name="T29" fmla="*/ 36 h 132"/>
                <a:gd name="T30" fmla="*/ 6 w 97"/>
                <a:gd name="T31" fmla="*/ 37 h 132"/>
                <a:gd name="T32" fmla="*/ 7 w 97"/>
                <a:gd name="T33" fmla="*/ 40 h 132"/>
                <a:gd name="T34" fmla="*/ 13 w 97"/>
                <a:gd name="T35" fmla="*/ 43 h 132"/>
                <a:gd name="T36" fmla="*/ 19 w 97"/>
                <a:gd name="T37" fmla="*/ 47 h 132"/>
                <a:gd name="T38" fmla="*/ 24 w 97"/>
                <a:gd name="T39" fmla="*/ 59 h 132"/>
                <a:gd name="T40" fmla="*/ 27 w 97"/>
                <a:gd name="T41" fmla="*/ 67 h 132"/>
                <a:gd name="T42" fmla="*/ 30 w 97"/>
                <a:gd name="T43" fmla="*/ 72 h 132"/>
                <a:gd name="T44" fmla="*/ 34 w 97"/>
                <a:gd name="T45" fmla="*/ 76 h 132"/>
                <a:gd name="T46" fmla="*/ 42 w 97"/>
                <a:gd name="T47" fmla="*/ 79 h 132"/>
                <a:gd name="T48" fmla="*/ 52 w 97"/>
                <a:gd name="T49" fmla="*/ 82 h 132"/>
                <a:gd name="T50" fmla="*/ 49 w 97"/>
                <a:gd name="T51" fmla="*/ 87 h 132"/>
                <a:gd name="T52" fmla="*/ 44 w 97"/>
                <a:gd name="T53" fmla="*/ 90 h 132"/>
                <a:gd name="T54" fmla="*/ 39 w 97"/>
                <a:gd name="T55" fmla="*/ 93 h 132"/>
                <a:gd name="T56" fmla="*/ 33 w 97"/>
                <a:gd name="T57" fmla="*/ 96 h 132"/>
                <a:gd name="T58" fmla="*/ 33 w 97"/>
                <a:gd name="T59" fmla="*/ 100 h 132"/>
                <a:gd name="T60" fmla="*/ 33 w 97"/>
                <a:gd name="T61" fmla="*/ 104 h 132"/>
                <a:gd name="T62" fmla="*/ 39 w 97"/>
                <a:gd name="T63" fmla="*/ 112 h 132"/>
                <a:gd name="T64" fmla="*/ 43 w 97"/>
                <a:gd name="T65" fmla="*/ 117 h 132"/>
                <a:gd name="T66" fmla="*/ 49 w 97"/>
                <a:gd name="T67" fmla="*/ 122 h 132"/>
                <a:gd name="T68" fmla="*/ 54 w 97"/>
                <a:gd name="T69" fmla="*/ 126 h 132"/>
                <a:gd name="T70" fmla="*/ 61 w 97"/>
                <a:gd name="T71" fmla="*/ 129 h 132"/>
                <a:gd name="T72" fmla="*/ 70 w 97"/>
                <a:gd name="T73" fmla="*/ 132 h 132"/>
                <a:gd name="T74" fmla="*/ 80 w 97"/>
                <a:gd name="T75" fmla="*/ 132 h 132"/>
                <a:gd name="T76" fmla="*/ 93 w 97"/>
                <a:gd name="T77" fmla="*/ 132 h 132"/>
                <a:gd name="T78" fmla="*/ 96 w 97"/>
                <a:gd name="T79" fmla="*/ 129 h 132"/>
                <a:gd name="T80" fmla="*/ 97 w 97"/>
                <a:gd name="T81" fmla="*/ 126 h 132"/>
                <a:gd name="T82" fmla="*/ 96 w 97"/>
                <a:gd name="T83" fmla="*/ 124 h 132"/>
                <a:gd name="T84" fmla="*/ 94 w 97"/>
                <a:gd name="T85" fmla="*/ 122 h 132"/>
                <a:gd name="T86" fmla="*/ 90 w 97"/>
                <a:gd name="T87" fmla="*/ 120 h 132"/>
                <a:gd name="T88" fmla="*/ 84 w 97"/>
                <a:gd name="T89" fmla="*/ 119 h 132"/>
                <a:gd name="T90" fmla="*/ 83 w 97"/>
                <a:gd name="T91" fmla="*/ 104 h 132"/>
                <a:gd name="T92" fmla="*/ 80 w 97"/>
                <a:gd name="T93" fmla="*/ 90 h 132"/>
                <a:gd name="T94" fmla="*/ 76 w 97"/>
                <a:gd name="T95" fmla="*/ 80 h 132"/>
                <a:gd name="T96" fmla="*/ 70 w 97"/>
                <a:gd name="T97" fmla="*/ 70 h 132"/>
                <a:gd name="T98" fmla="*/ 57 w 97"/>
                <a:gd name="T99" fmla="*/ 53 h 132"/>
                <a:gd name="T100" fmla="*/ 43 w 97"/>
                <a:gd name="T101" fmla="*/ 36 h 132"/>
                <a:gd name="T102" fmla="*/ 43 w 97"/>
                <a:gd name="T103" fmla="*/ 30 h 132"/>
                <a:gd name="T104" fmla="*/ 43 w 97"/>
                <a:gd name="T105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132">
                  <a:moveTo>
                    <a:pt x="43" y="24"/>
                  </a:moveTo>
                  <a:lnTo>
                    <a:pt x="53" y="24"/>
                  </a:lnTo>
                  <a:lnTo>
                    <a:pt x="61" y="23"/>
                  </a:lnTo>
                  <a:lnTo>
                    <a:pt x="61" y="1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37" y="6"/>
                  </a:lnTo>
                  <a:lnTo>
                    <a:pt x="23" y="12"/>
                  </a:lnTo>
                  <a:lnTo>
                    <a:pt x="17" y="14"/>
                  </a:lnTo>
                  <a:lnTo>
                    <a:pt x="12" y="17"/>
                  </a:lnTo>
                  <a:lnTo>
                    <a:pt x="6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3" y="36"/>
                  </a:lnTo>
                  <a:lnTo>
                    <a:pt x="6" y="37"/>
                  </a:lnTo>
                  <a:lnTo>
                    <a:pt x="7" y="40"/>
                  </a:lnTo>
                  <a:lnTo>
                    <a:pt x="13" y="43"/>
                  </a:lnTo>
                  <a:lnTo>
                    <a:pt x="19" y="47"/>
                  </a:lnTo>
                  <a:lnTo>
                    <a:pt x="24" y="59"/>
                  </a:lnTo>
                  <a:lnTo>
                    <a:pt x="27" y="67"/>
                  </a:lnTo>
                  <a:lnTo>
                    <a:pt x="30" y="72"/>
                  </a:lnTo>
                  <a:lnTo>
                    <a:pt x="34" y="76"/>
                  </a:lnTo>
                  <a:lnTo>
                    <a:pt x="42" y="79"/>
                  </a:lnTo>
                  <a:lnTo>
                    <a:pt x="52" y="82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39" y="93"/>
                  </a:lnTo>
                  <a:lnTo>
                    <a:pt x="33" y="96"/>
                  </a:lnTo>
                  <a:lnTo>
                    <a:pt x="33" y="100"/>
                  </a:lnTo>
                  <a:lnTo>
                    <a:pt x="33" y="104"/>
                  </a:lnTo>
                  <a:lnTo>
                    <a:pt x="39" y="112"/>
                  </a:lnTo>
                  <a:lnTo>
                    <a:pt x="43" y="117"/>
                  </a:lnTo>
                  <a:lnTo>
                    <a:pt x="49" y="122"/>
                  </a:lnTo>
                  <a:lnTo>
                    <a:pt x="54" y="126"/>
                  </a:lnTo>
                  <a:lnTo>
                    <a:pt x="61" y="129"/>
                  </a:lnTo>
                  <a:lnTo>
                    <a:pt x="70" y="132"/>
                  </a:lnTo>
                  <a:lnTo>
                    <a:pt x="80" y="132"/>
                  </a:lnTo>
                  <a:lnTo>
                    <a:pt x="93" y="132"/>
                  </a:lnTo>
                  <a:lnTo>
                    <a:pt x="96" y="129"/>
                  </a:lnTo>
                  <a:lnTo>
                    <a:pt x="97" y="126"/>
                  </a:lnTo>
                  <a:lnTo>
                    <a:pt x="96" y="124"/>
                  </a:lnTo>
                  <a:lnTo>
                    <a:pt x="94" y="122"/>
                  </a:lnTo>
                  <a:lnTo>
                    <a:pt x="90" y="120"/>
                  </a:lnTo>
                  <a:lnTo>
                    <a:pt x="84" y="119"/>
                  </a:lnTo>
                  <a:lnTo>
                    <a:pt x="83" y="104"/>
                  </a:lnTo>
                  <a:lnTo>
                    <a:pt x="80" y="90"/>
                  </a:lnTo>
                  <a:lnTo>
                    <a:pt x="76" y="80"/>
                  </a:lnTo>
                  <a:lnTo>
                    <a:pt x="70" y="70"/>
                  </a:lnTo>
                  <a:lnTo>
                    <a:pt x="57" y="53"/>
                  </a:lnTo>
                  <a:lnTo>
                    <a:pt x="43" y="36"/>
                  </a:lnTo>
                  <a:lnTo>
                    <a:pt x="43" y="30"/>
                  </a:lnTo>
                  <a:lnTo>
                    <a:pt x="43" y="2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51"/>
            <p:cNvSpPr>
              <a:spLocks/>
            </p:cNvSpPr>
            <p:nvPr/>
          </p:nvSpPr>
          <p:spPr bwMode="auto">
            <a:xfrm>
              <a:off x="3834" y="2725"/>
              <a:ext cx="443" cy="191"/>
            </a:xfrm>
            <a:custGeom>
              <a:avLst/>
              <a:gdLst>
                <a:gd name="T0" fmla="*/ 97 w 443"/>
                <a:gd name="T1" fmla="*/ 37 h 191"/>
                <a:gd name="T2" fmla="*/ 66 w 443"/>
                <a:gd name="T3" fmla="*/ 60 h 191"/>
                <a:gd name="T4" fmla="*/ 56 w 443"/>
                <a:gd name="T5" fmla="*/ 79 h 191"/>
                <a:gd name="T6" fmla="*/ 44 w 443"/>
                <a:gd name="T7" fmla="*/ 100 h 191"/>
                <a:gd name="T8" fmla="*/ 23 w 443"/>
                <a:gd name="T9" fmla="*/ 112 h 191"/>
                <a:gd name="T10" fmla="*/ 1 w 443"/>
                <a:gd name="T11" fmla="*/ 122 h 191"/>
                <a:gd name="T12" fmla="*/ 1 w 443"/>
                <a:gd name="T13" fmla="*/ 130 h 191"/>
                <a:gd name="T14" fmla="*/ 34 w 443"/>
                <a:gd name="T15" fmla="*/ 126 h 191"/>
                <a:gd name="T16" fmla="*/ 70 w 443"/>
                <a:gd name="T17" fmla="*/ 113 h 191"/>
                <a:gd name="T18" fmla="*/ 108 w 443"/>
                <a:gd name="T19" fmla="*/ 113 h 191"/>
                <a:gd name="T20" fmla="*/ 140 w 443"/>
                <a:gd name="T21" fmla="*/ 106 h 191"/>
                <a:gd name="T22" fmla="*/ 157 w 443"/>
                <a:gd name="T23" fmla="*/ 104 h 191"/>
                <a:gd name="T24" fmla="*/ 167 w 443"/>
                <a:gd name="T25" fmla="*/ 107 h 191"/>
                <a:gd name="T26" fmla="*/ 177 w 443"/>
                <a:gd name="T27" fmla="*/ 147 h 191"/>
                <a:gd name="T28" fmla="*/ 206 w 443"/>
                <a:gd name="T29" fmla="*/ 164 h 191"/>
                <a:gd name="T30" fmla="*/ 231 w 443"/>
                <a:gd name="T31" fmla="*/ 182 h 191"/>
                <a:gd name="T32" fmla="*/ 264 w 443"/>
                <a:gd name="T33" fmla="*/ 191 h 191"/>
                <a:gd name="T34" fmla="*/ 278 w 443"/>
                <a:gd name="T35" fmla="*/ 163 h 191"/>
                <a:gd name="T36" fmla="*/ 291 w 443"/>
                <a:gd name="T37" fmla="*/ 162 h 191"/>
                <a:gd name="T38" fmla="*/ 324 w 443"/>
                <a:gd name="T39" fmla="*/ 173 h 191"/>
                <a:gd name="T40" fmla="*/ 371 w 443"/>
                <a:gd name="T41" fmla="*/ 187 h 191"/>
                <a:gd name="T42" fmla="*/ 398 w 443"/>
                <a:gd name="T43" fmla="*/ 177 h 191"/>
                <a:gd name="T44" fmla="*/ 417 w 443"/>
                <a:gd name="T45" fmla="*/ 180 h 191"/>
                <a:gd name="T46" fmla="*/ 435 w 443"/>
                <a:gd name="T47" fmla="*/ 184 h 191"/>
                <a:gd name="T48" fmla="*/ 431 w 443"/>
                <a:gd name="T49" fmla="*/ 163 h 191"/>
                <a:gd name="T50" fmla="*/ 437 w 443"/>
                <a:gd name="T51" fmla="*/ 127 h 191"/>
                <a:gd name="T52" fmla="*/ 438 w 443"/>
                <a:gd name="T53" fmla="*/ 109 h 191"/>
                <a:gd name="T54" fmla="*/ 393 w 443"/>
                <a:gd name="T55" fmla="*/ 117 h 191"/>
                <a:gd name="T56" fmla="*/ 373 w 443"/>
                <a:gd name="T57" fmla="*/ 116 h 191"/>
                <a:gd name="T58" fmla="*/ 357 w 443"/>
                <a:gd name="T59" fmla="*/ 112 h 191"/>
                <a:gd name="T60" fmla="*/ 344 w 443"/>
                <a:gd name="T61" fmla="*/ 99 h 191"/>
                <a:gd name="T62" fmla="*/ 310 w 443"/>
                <a:gd name="T63" fmla="*/ 60 h 191"/>
                <a:gd name="T64" fmla="*/ 290 w 443"/>
                <a:gd name="T65" fmla="*/ 64 h 191"/>
                <a:gd name="T66" fmla="*/ 293 w 443"/>
                <a:gd name="T67" fmla="*/ 77 h 191"/>
                <a:gd name="T68" fmla="*/ 304 w 443"/>
                <a:gd name="T69" fmla="*/ 100 h 191"/>
                <a:gd name="T70" fmla="*/ 288 w 443"/>
                <a:gd name="T71" fmla="*/ 107 h 191"/>
                <a:gd name="T72" fmla="*/ 258 w 443"/>
                <a:gd name="T73" fmla="*/ 72 h 191"/>
                <a:gd name="T74" fmla="*/ 243 w 443"/>
                <a:gd name="T75" fmla="*/ 39 h 191"/>
                <a:gd name="T76" fmla="*/ 200 w 443"/>
                <a:gd name="T77" fmla="*/ 0 h 191"/>
                <a:gd name="T78" fmla="*/ 188 w 443"/>
                <a:gd name="T79" fmla="*/ 4 h 191"/>
                <a:gd name="T80" fmla="*/ 187 w 443"/>
                <a:gd name="T81" fmla="*/ 14 h 191"/>
                <a:gd name="T82" fmla="*/ 207 w 443"/>
                <a:gd name="T83" fmla="*/ 36 h 191"/>
                <a:gd name="T84" fmla="*/ 247 w 443"/>
                <a:gd name="T85" fmla="*/ 69 h 191"/>
                <a:gd name="T86" fmla="*/ 243 w 443"/>
                <a:gd name="T87" fmla="*/ 70 h 191"/>
                <a:gd name="T88" fmla="*/ 233 w 443"/>
                <a:gd name="T89" fmla="*/ 66 h 191"/>
                <a:gd name="T90" fmla="*/ 233 w 443"/>
                <a:gd name="T91" fmla="*/ 82 h 191"/>
                <a:gd name="T92" fmla="*/ 213 w 443"/>
                <a:gd name="T93" fmla="*/ 96 h 191"/>
                <a:gd name="T94" fmla="*/ 200 w 443"/>
                <a:gd name="T95" fmla="*/ 106 h 191"/>
                <a:gd name="T96" fmla="*/ 208 w 443"/>
                <a:gd name="T97" fmla="*/ 93 h 191"/>
                <a:gd name="T98" fmla="*/ 221 w 443"/>
                <a:gd name="T99" fmla="*/ 89 h 191"/>
                <a:gd name="T100" fmla="*/ 224 w 443"/>
                <a:gd name="T101" fmla="*/ 73 h 191"/>
                <a:gd name="T102" fmla="*/ 196 w 443"/>
                <a:gd name="T103" fmla="*/ 57 h 191"/>
                <a:gd name="T104" fmla="*/ 160 w 443"/>
                <a:gd name="T105" fmla="*/ 22 h 191"/>
                <a:gd name="T106" fmla="*/ 146 w 443"/>
                <a:gd name="T107" fmla="*/ 24 h 191"/>
                <a:gd name="T108" fmla="*/ 133 w 443"/>
                <a:gd name="T109" fmla="*/ 33 h 191"/>
                <a:gd name="T110" fmla="*/ 118 w 443"/>
                <a:gd name="T111" fmla="*/ 33 h 191"/>
                <a:gd name="T112" fmla="*/ 97 w 443"/>
                <a:gd name="T113" fmla="*/ 2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3" h="191">
                  <a:moveTo>
                    <a:pt x="97" y="24"/>
                  </a:moveTo>
                  <a:lnTo>
                    <a:pt x="97" y="30"/>
                  </a:lnTo>
                  <a:lnTo>
                    <a:pt x="97" y="37"/>
                  </a:lnTo>
                  <a:lnTo>
                    <a:pt x="87" y="46"/>
                  </a:lnTo>
                  <a:lnTo>
                    <a:pt x="77" y="53"/>
                  </a:lnTo>
                  <a:lnTo>
                    <a:pt x="66" y="60"/>
                  </a:lnTo>
                  <a:lnTo>
                    <a:pt x="51" y="66"/>
                  </a:lnTo>
                  <a:lnTo>
                    <a:pt x="54" y="72"/>
                  </a:lnTo>
                  <a:lnTo>
                    <a:pt x="56" y="79"/>
                  </a:lnTo>
                  <a:lnTo>
                    <a:pt x="57" y="84"/>
                  </a:lnTo>
                  <a:lnTo>
                    <a:pt x="54" y="92"/>
                  </a:lnTo>
                  <a:lnTo>
                    <a:pt x="44" y="100"/>
                  </a:lnTo>
                  <a:lnTo>
                    <a:pt x="34" y="107"/>
                  </a:lnTo>
                  <a:lnTo>
                    <a:pt x="29" y="110"/>
                  </a:lnTo>
                  <a:lnTo>
                    <a:pt x="23" y="112"/>
                  </a:lnTo>
                  <a:lnTo>
                    <a:pt x="13" y="113"/>
                  </a:lnTo>
                  <a:lnTo>
                    <a:pt x="1" y="113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29"/>
                  </a:lnTo>
                  <a:lnTo>
                    <a:pt x="1" y="130"/>
                  </a:lnTo>
                  <a:lnTo>
                    <a:pt x="14" y="129"/>
                  </a:lnTo>
                  <a:lnTo>
                    <a:pt x="26" y="129"/>
                  </a:lnTo>
                  <a:lnTo>
                    <a:pt x="34" y="126"/>
                  </a:lnTo>
                  <a:lnTo>
                    <a:pt x="41" y="124"/>
                  </a:lnTo>
                  <a:lnTo>
                    <a:pt x="54" y="119"/>
                  </a:lnTo>
                  <a:lnTo>
                    <a:pt x="70" y="113"/>
                  </a:lnTo>
                  <a:lnTo>
                    <a:pt x="83" y="113"/>
                  </a:lnTo>
                  <a:lnTo>
                    <a:pt x="96" y="113"/>
                  </a:lnTo>
                  <a:lnTo>
                    <a:pt x="108" y="113"/>
                  </a:lnTo>
                  <a:lnTo>
                    <a:pt x="121" y="112"/>
                  </a:lnTo>
                  <a:lnTo>
                    <a:pt x="130" y="110"/>
                  </a:lnTo>
                  <a:lnTo>
                    <a:pt x="140" y="106"/>
                  </a:lnTo>
                  <a:lnTo>
                    <a:pt x="146" y="104"/>
                  </a:lnTo>
                  <a:lnTo>
                    <a:pt x="151" y="104"/>
                  </a:lnTo>
                  <a:lnTo>
                    <a:pt x="157" y="104"/>
                  </a:lnTo>
                  <a:lnTo>
                    <a:pt x="161" y="104"/>
                  </a:lnTo>
                  <a:lnTo>
                    <a:pt x="164" y="106"/>
                  </a:lnTo>
                  <a:lnTo>
                    <a:pt x="167" y="107"/>
                  </a:lnTo>
                  <a:lnTo>
                    <a:pt x="168" y="122"/>
                  </a:lnTo>
                  <a:lnTo>
                    <a:pt x="173" y="136"/>
                  </a:lnTo>
                  <a:lnTo>
                    <a:pt x="177" y="147"/>
                  </a:lnTo>
                  <a:lnTo>
                    <a:pt x="183" y="157"/>
                  </a:lnTo>
                  <a:lnTo>
                    <a:pt x="196" y="160"/>
                  </a:lnTo>
                  <a:lnTo>
                    <a:pt x="206" y="164"/>
                  </a:lnTo>
                  <a:lnTo>
                    <a:pt x="214" y="170"/>
                  </a:lnTo>
                  <a:lnTo>
                    <a:pt x="223" y="176"/>
                  </a:lnTo>
                  <a:lnTo>
                    <a:pt x="231" y="182"/>
                  </a:lnTo>
                  <a:lnTo>
                    <a:pt x="241" y="186"/>
                  </a:lnTo>
                  <a:lnTo>
                    <a:pt x="251" y="190"/>
                  </a:lnTo>
                  <a:lnTo>
                    <a:pt x="264" y="191"/>
                  </a:lnTo>
                  <a:lnTo>
                    <a:pt x="268" y="177"/>
                  </a:lnTo>
                  <a:lnTo>
                    <a:pt x="273" y="164"/>
                  </a:lnTo>
                  <a:lnTo>
                    <a:pt x="278" y="163"/>
                  </a:lnTo>
                  <a:lnTo>
                    <a:pt x="283" y="162"/>
                  </a:lnTo>
                  <a:lnTo>
                    <a:pt x="287" y="162"/>
                  </a:lnTo>
                  <a:lnTo>
                    <a:pt x="291" y="162"/>
                  </a:lnTo>
                  <a:lnTo>
                    <a:pt x="301" y="164"/>
                  </a:lnTo>
                  <a:lnTo>
                    <a:pt x="310" y="167"/>
                  </a:lnTo>
                  <a:lnTo>
                    <a:pt x="324" y="173"/>
                  </a:lnTo>
                  <a:lnTo>
                    <a:pt x="340" y="177"/>
                  </a:lnTo>
                  <a:lnTo>
                    <a:pt x="355" y="182"/>
                  </a:lnTo>
                  <a:lnTo>
                    <a:pt x="371" y="187"/>
                  </a:lnTo>
                  <a:lnTo>
                    <a:pt x="381" y="183"/>
                  </a:lnTo>
                  <a:lnTo>
                    <a:pt x="391" y="179"/>
                  </a:lnTo>
                  <a:lnTo>
                    <a:pt x="398" y="177"/>
                  </a:lnTo>
                  <a:lnTo>
                    <a:pt x="404" y="177"/>
                  </a:lnTo>
                  <a:lnTo>
                    <a:pt x="411" y="177"/>
                  </a:lnTo>
                  <a:lnTo>
                    <a:pt x="417" y="180"/>
                  </a:lnTo>
                  <a:lnTo>
                    <a:pt x="427" y="184"/>
                  </a:lnTo>
                  <a:lnTo>
                    <a:pt x="435" y="189"/>
                  </a:lnTo>
                  <a:lnTo>
                    <a:pt x="435" y="184"/>
                  </a:lnTo>
                  <a:lnTo>
                    <a:pt x="435" y="180"/>
                  </a:lnTo>
                  <a:lnTo>
                    <a:pt x="433" y="172"/>
                  </a:lnTo>
                  <a:lnTo>
                    <a:pt x="431" y="163"/>
                  </a:lnTo>
                  <a:lnTo>
                    <a:pt x="431" y="154"/>
                  </a:lnTo>
                  <a:lnTo>
                    <a:pt x="433" y="144"/>
                  </a:lnTo>
                  <a:lnTo>
                    <a:pt x="437" y="127"/>
                  </a:lnTo>
                  <a:lnTo>
                    <a:pt x="443" y="112"/>
                  </a:lnTo>
                  <a:lnTo>
                    <a:pt x="440" y="110"/>
                  </a:lnTo>
                  <a:lnTo>
                    <a:pt x="438" y="109"/>
                  </a:lnTo>
                  <a:lnTo>
                    <a:pt x="420" y="116"/>
                  </a:lnTo>
                  <a:lnTo>
                    <a:pt x="403" y="123"/>
                  </a:lnTo>
                  <a:lnTo>
                    <a:pt x="393" y="117"/>
                  </a:lnTo>
                  <a:lnTo>
                    <a:pt x="384" y="110"/>
                  </a:lnTo>
                  <a:lnTo>
                    <a:pt x="378" y="114"/>
                  </a:lnTo>
                  <a:lnTo>
                    <a:pt x="373" y="116"/>
                  </a:lnTo>
                  <a:lnTo>
                    <a:pt x="367" y="116"/>
                  </a:lnTo>
                  <a:lnTo>
                    <a:pt x="363" y="114"/>
                  </a:lnTo>
                  <a:lnTo>
                    <a:pt x="357" y="112"/>
                  </a:lnTo>
                  <a:lnTo>
                    <a:pt x="353" y="109"/>
                  </a:lnTo>
                  <a:lnTo>
                    <a:pt x="348" y="104"/>
                  </a:lnTo>
                  <a:lnTo>
                    <a:pt x="344" y="99"/>
                  </a:lnTo>
                  <a:lnTo>
                    <a:pt x="330" y="74"/>
                  </a:lnTo>
                  <a:lnTo>
                    <a:pt x="316" y="56"/>
                  </a:lnTo>
                  <a:lnTo>
                    <a:pt x="310" y="60"/>
                  </a:lnTo>
                  <a:lnTo>
                    <a:pt x="304" y="63"/>
                  </a:lnTo>
                  <a:lnTo>
                    <a:pt x="298" y="63"/>
                  </a:lnTo>
                  <a:lnTo>
                    <a:pt x="290" y="64"/>
                  </a:lnTo>
                  <a:lnTo>
                    <a:pt x="288" y="67"/>
                  </a:lnTo>
                  <a:lnTo>
                    <a:pt x="288" y="72"/>
                  </a:lnTo>
                  <a:lnTo>
                    <a:pt x="293" y="77"/>
                  </a:lnTo>
                  <a:lnTo>
                    <a:pt x="298" y="84"/>
                  </a:lnTo>
                  <a:lnTo>
                    <a:pt x="301" y="92"/>
                  </a:lnTo>
                  <a:lnTo>
                    <a:pt x="304" y="100"/>
                  </a:lnTo>
                  <a:lnTo>
                    <a:pt x="300" y="107"/>
                  </a:lnTo>
                  <a:lnTo>
                    <a:pt x="297" y="114"/>
                  </a:lnTo>
                  <a:lnTo>
                    <a:pt x="288" y="107"/>
                  </a:lnTo>
                  <a:lnTo>
                    <a:pt x="277" y="93"/>
                  </a:lnTo>
                  <a:lnTo>
                    <a:pt x="264" y="80"/>
                  </a:lnTo>
                  <a:lnTo>
                    <a:pt x="258" y="72"/>
                  </a:lnTo>
                  <a:lnTo>
                    <a:pt x="258" y="59"/>
                  </a:lnTo>
                  <a:lnTo>
                    <a:pt x="257" y="46"/>
                  </a:lnTo>
                  <a:lnTo>
                    <a:pt x="243" y="39"/>
                  </a:lnTo>
                  <a:lnTo>
                    <a:pt x="228" y="30"/>
                  </a:lnTo>
                  <a:lnTo>
                    <a:pt x="214" y="16"/>
                  </a:lnTo>
                  <a:lnTo>
                    <a:pt x="200" y="0"/>
                  </a:lnTo>
                  <a:lnTo>
                    <a:pt x="194" y="2"/>
                  </a:lnTo>
                  <a:lnTo>
                    <a:pt x="190" y="2"/>
                  </a:lnTo>
                  <a:lnTo>
                    <a:pt x="188" y="4"/>
                  </a:lnTo>
                  <a:lnTo>
                    <a:pt x="186" y="6"/>
                  </a:lnTo>
                  <a:lnTo>
                    <a:pt x="186" y="10"/>
                  </a:lnTo>
                  <a:lnTo>
                    <a:pt x="187" y="14"/>
                  </a:lnTo>
                  <a:lnTo>
                    <a:pt x="193" y="22"/>
                  </a:lnTo>
                  <a:lnTo>
                    <a:pt x="198" y="29"/>
                  </a:lnTo>
                  <a:lnTo>
                    <a:pt x="207" y="36"/>
                  </a:lnTo>
                  <a:lnTo>
                    <a:pt x="216" y="43"/>
                  </a:lnTo>
                  <a:lnTo>
                    <a:pt x="233" y="54"/>
                  </a:lnTo>
                  <a:lnTo>
                    <a:pt x="247" y="69"/>
                  </a:lnTo>
                  <a:lnTo>
                    <a:pt x="247" y="69"/>
                  </a:lnTo>
                  <a:lnTo>
                    <a:pt x="247" y="70"/>
                  </a:lnTo>
                  <a:lnTo>
                    <a:pt x="243" y="70"/>
                  </a:lnTo>
                  <a:lnTo>
                    <a:pt x="240" y="70"/>
                  </a:lnTo>
                  <a:lnTo>
                    <a:pt x="236" y="67"/>
                  </a:lnTo>
                  <a:lnTo>
                    <a:pt x="233" y="66"/>
                  </a:lnTo>
                  <a:lnTo>
                    <a:pt x="233" y="72"/>
                  </a:lnTo>
                  <a:lnTo>
                    <a:pt x="233" y="77"/>
                  </a:lnTo>
                  <a:lnTo>
                    <a:pt x="233" y="82"/>
                  </a:lnTo>
                  <a:lnTo>
                    <a:pt x="231" y="87"/>
                  </a:lnTo>
                  <a:lnTo>
                    <a:pt x="221" y="92"/>
                  </a:lnTo>
                  <a:lnTo>
                    <a:pt x="213" y="96"/>
                  </a:lnTo>
                  <a:lnTo>
                    <a:pt x="213" y="104"/>
                  </a:lnTo>
                  <a:lnTo>
                    <a:pt x="213" y="113"/>
                  </a:lnTo>
                  <a:lnTo>
                    <a:pt x="200" y="106"/>
                  </a:lnTo>
                  <a:lnTo>
                    <a:pt x="187" y="97"/>
                  </a:lnTo>
                  <a:lnTo>
                    <a:pt x="198" y="94"/>
                  </a:lnTo>
                  <a:lnTo>
                    <a:pt x="208" y="93"/>
                  </a:lnTo>
                  <a:lnTo>
                    <a:pt x="213" y="93"/>
                  </a:lnTo>
                  <a:lnTo>
                    <a:pt x="217" y="92"/>
                  </a:lnTo>
                  <a:lnTo>
                    <a:pt x="221" y="89"/>
                  </a:lnTo>
                  <a:lnTo>
                    <a:pt x="226" y="86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13" y="69"/>
                  </a:lnTo>
                  <a:lnTo>
                    <a:pt x="204" y="64"/>
                  </a:lnTo>
                  <a:lnTo>
                    <a:pt x="196" y="57"/>
                  </a:lnTo>
                  <a:lnTo>
                    <a:pt x="188" y="50"/>
                  </a:lnTo>
                  <a:lnTo>
                    <a:pt x="174" y="34"/>
                  </a:lnTo>
                  <a:lnTo>
                    <a:pt x="160" y="22"/>
                  </a:lnTo>
                  <a:lnTo>
                    <a:pt x="154" y="22"/>
                  </a:lnTo>
                  <a:lnTo>
                    <a:pt x="150" y="23"/>
                  </a:lnTo>
                  <a:lnTo>
                    <a:pt x="146" y="24"/>
                  </a:lnTo>
                  <a:lnTo>
                    <a:pt x="143" y="26"/>
                  </a:lnTo>
                  <a:lnTo>
                    <a:pt x="138" y="30"/>
                  </a:lnTo>
                  <a:lnTo>
                    <a:pt x="133" y="33"/>
                  </a:lnTo>
                  <a:lnTo>
                    <a:pt x="127" y="34"/>
                  </a:lnTo>
                  <a:lnTo>
                    <a:pt x="123" y="33"/>
                  </a:lnTo>
                  <a:lnTo>
                    <a:pt x="118" y="33"/>
                  </a:lnTo>
                  <a:lnTo>
                    <a:pt x="114" y="30"/>
                  </a:lnTo>
                  <a:lnTo>
                    <a:pt x="106" y="27"/>
                  </a:lnTo>
                  <a:lnTo>
                    <a:pt x="97" y="2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452"/>
            <p:cNvSpPr>
              <a:spLocks/>
            </p:cNvSpPr>
            <p:nvPr/>
          </p:nvSpPr>
          <p:spPr bwMode="auto">
            <a:xfrm>
              <a:off x="5309" y="2727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453"/>
            <p:cNvSpPr>
              <a:spLocks/>
            </p:cNvSpPr>
            <p:nvPr/>
          </p:nvSpPr>
          <p:spPr bwMode="auto">
            <a:xfrm>
              <a:off x="5313" y="2729"/>
              <a:ext cx="55" cy="42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54"/>
            <p:cNvSpPr>
              <a:spLocks/>
            </p:cNvSpPr>
            <p:nvPr/>
          </p:nvSpPr>
          <p:spPr bwMode="auto">
            <a:xfrm>
              <a:off x="3977" y="2751"/>
              <a:ext cx="18" cy="57"/>
            </a:xfrm>
            <a:custGeom>
              <a:avLst/>
              <a:gdLst>
                <a:gd name="T0" fmla="*/ 13 w 18"/>
                <a:gd name="T1" fmla="*/ 0 h 57"/>
                <a:gd name="T2" fmla="*/ 15 w 18"/>
                <a:gd name="T3" fmla="*/ 3 h 57"/>
                <a:gd name="T4" fmla="*/ 18 w 18"/>
                <a:gd name="T5" fmla="*/ 6 h 57"/>
                <a:gd name="T6" fmla="*/ 15 w 18"/>
                <a:gd name="T7" fmla="*/ 14 h 57"/>
                <a:gd name="T8" fmla="*/ 13 w 18"/>
                <a:gd name="T9" fmla="*/ 23 h 57"/>
                <a:gd name="T10" fmla="*/ 14 w 18"/>
                <a:gd name="T11" fmla="*/ 28 h 57"/>
                <a:gd name="T12" fmla="*/ 17 w 18"/>
                <a:gd name="T13" fmla="*/ 36 h 57"/>
                <a:gd name="T14" fmla="*/ 17 w 18"/>
                <a:gd name="T15" fmla="*/ 43 h 57"/>
                <a:gd name="T16" fmla="*/ 15 w 18"/>
                <a:gd name="T17" fmla="*/ 51 h 57"/>
                <a:gd name="T18" fmla="*/ 14 w 18"/>
                <a:gd name="T19" fmla="*/ 54 h 57"/>
                <a:gd name="T20" fmla="*/ 13 w 18"/>
                <a:gd name="T21" fmla="*/ 57 h 57"/>
                <a:gd name="T22" fmla="*/ 5 w 18"/>
                <a:gd name="T23" fmla="*/ 56 h 57"/>
                <a:gd name="T24" fmla="*/ 1 w 18"/>
                <a:gd name="T25" fmla="*/ 54 h 57"/>
                <a:gd name="T26" fmla="*/ 1 w 18"/>
                <a:gd name="T27" fmla="*/ 43 h 57"/>
                <a:gd name="T28" fmla="*/ 0 w 18"/>
                <a:gd name="T29" fmla="*/ 31 h 57"/>
                <a:gd name="T30" fmla="*/ 5 w 18"/>
                <a:gd name="T31" fmla="*/ 31 h 57"/>
                <a:gd name="T32" fmla="*/ 10 w 18"/>
                <a:gd name="T33" fmla="*/ 30 h 57"/>
                <a:gd name="T34" fmla="*/ 7 w 18"/>
                <a:gd name="T35" fmla="*/ 24 h 57"/>
                <a:gd name="T36" fmla="*/ 3 w 18"/>
                <a:gd name="T37" fmla="*/ 17 h 57"/>
                <a:gd name="T38" fmla="*/ 8 w 18"/>
                <a:gd name="T39" fmla="*/ 8 h 57"/>
                <a:gd name="T40" fmla="*/ 13 w 18"/>
                <a:gd name="T4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57">
                  <a:moveTo>
                    <a:pt x="13" y="0"/>
                  </a:moveTo>
                  <a:lnTo>
                    <a:pt x="15" y="3"/>
                  </a:lnTo>
                  <a:lnTo>
                    <a:pt x="18" y="6"/>
                  </a:lnTo>
                  <a:lnTo>
                    <a:pt x="15" y="14"/>
                  </a:lnTo>
                  <a:lnTo>
                    <a:pt x="13" y="23"/>
                  </a:lnTo>
                  <a:lnTo>
                    <a:pt x="14" y="28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5" y="51"/>
                  </a:lnTo>
                  <a:lnTo>
                    <a:pt x="14" y="54"/>
                  </a:lnTo>
                  <a:lnTo>
                    <a:pt x="13" y="57"/>
                  </a:lnTo>
                  <a:lnTo>
                    <a:pt x="5" y="56"/>
                  </a:lnTo>
                  <a:lnTo>
                    <a:pt x="1" y="54"/>
                  </a:lnTo>
                  <a:lnTo>
                    <a:pt x="1" y="4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0"/>
                  </a:lnTo>
                  <a:lnTo>
                    <a:pt x="7" y="24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455"/>
            <p:cNvSpPr>
              <a:spLocks/>
            </p:cNvSpPr>
            <p:nvPr/>
          </p:nvSpPr>
          <p:spPr bwMode="auto">
            <a:xfrm>
              <a:off x="5280" y="2781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456"/>
            <p:cNvSpPr>
              <a:spLocks/>
            </p:cNvSpPr>
            <p:nvPr/>
          </p:nvSpPr>
          <p:spPr bwMode="auto">
            <a:xfrm>
              <a:off x="5270" y="2875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457"/>
            <p:cNvSpPr>
              <a:spLocks/>
            </p:cNvSpPr>
            <p:nvPr/>
          </p:nvSpPr>
          <p:spPr bwMode="auto">
            <a:xfrm>
              <a:off x="5202" y="2982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458"/>
            <p:cNvSpPr>
              <a:spLocks/>
            </p:cNvSpPr>
            <p:nvPr/>
          </p:nvSpPr>
          <p:spPr bwMode="auto">
            <a:xfrm>
              <a:off x="2955" y="3005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459"/>
            <p:cNvSpPr>
              <a:spLocks/>
            </p:cNvSpPr>
            <p:nvPr/>
          </p:nvSpPr>
          <p:spPr bwMode="auto">
            <a:xfrm>
              <a:off x="3054" y="3048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460"/>
            <p:cNvSpPr>
              <a:spLocks/>
            </p:cNvSpPr>
            <p:nvPr/>
          </p:nvSpPr>
          <p:spPr bwMode="auto">
            <a:xfrm>
              <a:off x="5080" y="3048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461"/>
            <p:cNvSpPr>
              <a:spLocks/>
            </p:cNvSpPr>
            <p:nvPr/>
          </p:nvSpPr>
          <p:spPr bwMode="auto">
            <a:xfrm>
              <a:off x="5216" y="3069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462"/>
            <p:cNvSpPr>
              <a:spLocks/>
            </p:cNvSpPr>
            <p:nvPr/>
          </p:nvSpPr>
          <p:spPr bwMode="auto">
            <a:xfrm>
              <a:off x="5115" y="3081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463"/>
            <p:cNvSpPr>
              <a:spLocks/>
            </p:cNvSpPr>
            <p:nvPr/>
          </p:nvSpPr>
          <p:spPr bwMode="auto">
            <a:xfrm>
              <a:off x="5225" y="3122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464"/>
            <p:cNvSpPr>
              <a:spLocks/>
            </p:cNvSpPr>
            <p:nvPr/>
          </p:nvSpPr>
          <p:spPr bwMode="auto">
            <a:xfrm>
              <a:off x="5242" y="3126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465"/>
            <p:cNvSpPr>
              <a:spLocks/>
            </p:cNvSpPr>
            <p:nvPr/>
          </p:nvSpPr>
          <p:spPr bwMode="auto">
            <a:xfrm>
              <a:off x="5229" y="3134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466"/>
            <p:cNvSpPr>
              <a:spLocks/>
            </p:cNvSpPr>
            <p:nvPr/>
          </p:nvSpPr>
          <p:spPr bwMode="auto">
            <a:xfrm>
              <a:off x="5257" y="3134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467"/>
            <p:cNvSpPr>
              <a:spLocks/>
            </p:cNvSpPr>
            <p:nvPr/>
          </p:nvSpPr>
          <p:spPr bwMode="auto">
            <a:xfrm>
              <a:off x="5256" y="3145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468"/>
            <p:cNvSpPr>
              <a:spLocks/>
            </p:cNvSpPr>
            <p:nvPr/>
          </p:nvSpPr>
          <p:spPr bwMode="auto">
            <a:xfrm>
              <a:off x="5273" y="3148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469"/>
            <p:cNvSpPr>
              <a:spLocks/>
            </p:cNvSpPr>
            <p:nvPr/>
          </p:nvSpPr>
          <p:spPr bwMode="auto">
            <a:xfrm>
              <a:off x="5245" y="3155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470"/>
            <p:cNvSpPr>
              <a:spLocks/>
            </p:cNvSpPr>
            <p:nvPr/>
          </p:nvSpPr>
          <p:spPr bwMode="auto">
            <a:xfrm>
              <a:off x="5269" y="3158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471"/>
            <p:cNvSpPr>
              <a:spLocks/>
            </p:cNvSpPr>
            <p:nvPr/>
          </p:nvSpPr>
          <p:spPr bwMode="auto">
            <a:xfrm>
              <a:off x="5253" y="3172"/>
              <a:ext cx="8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472"/>
            <p:cNvSpPr>
              <a:spLocks/>
            </p:cNvSpPr>
            <p:nvPr/>
          </p:nvSpPr>
          <p:spPr bwMode="auto">
            <a:xfrm>
              <a:off x="4778" y="3181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473"/>
            <p:cNvSpPr>
              <a:spLocks/>
            </p:cNvSpPr>
            <p:nvPr/>
          </p:nvSpPr>
          <p:spPr bwMode="auto">
            <a:xfrm>
              <a:off x="5269" y="3182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474"/>
            <p:cNvSpPr>
              <a:spLocks/>
            </p:cNvSpPr>
            <p:nvPr/>
          </p:nvSpPr>
          <p:spPr bwMode="auto">
            <a:xfrm>
              <a:off x="5252" y="3195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475"/>
            <p:cNvSpPr>
              <a:spLocks/>
            </p:cNvSpPr>
            <p:nvPr/>
          </p:nvSpPr>
          <p:spPr bwMode="auto">
            <a:xfrm>
              <a:off x="5102" y="3218"/>
              <a:ext cx="114" cy="138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476"/>
            <p:cNvSpPr>
              <a:spLocks/>
            </p:cNvSpPr>
            <p:nvPr/>
          </p:nvSpPr>
          <p:spPr bwMode="auto">
            <a:xfrm>
              <a:off x="4945" y="3229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477"/>
            <p:cNvSpPr>
              <a:spLocks/>
            </p:cNvSpPr>
            <p:nvPr/>
          </p:nvSpPr>
          <p:spPr bwMode="auto">
            <a:xfrm>
              <a:off x="5317" y="3273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478"/>
            <p:cNvSpPr>
              <a:spLocks/>
            </p:cNvSpPr>
            <p:nvPr/>
          </p:nvSpPr>
          <p:spPr bwMode="auto">
            <a:xfrm>
              <a:off x="5312" y="3283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479"/>
            <p:cNvSpPr>
              <a:spLocks/>
            </p:cNvSpPr>
            <p:nvPr/>
          </p:nvSpPr>
          <p:spPr bwMode="auto">
            <a:xfrm>
              <a:off x="5262" y="3286"/>
              <a:ext cx="22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480"/>
            <p:cNvSpPr>
              <a:spLocks/>
            </p:cNvSpPr>
            <p:nvPr/>
          </p:nvSpPr>
          <p:spPr bwMode="auto">
            <a:xfrm>
              <a:off x="5232" y="3292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481"/>
            <p:cNvSpPr>
              <a:spLocks/>
            </p:cNvSpPr>
            <p:nvPr/>
          </p:nvSpPr>
          <p:spPr bwMode="auto">
            <a:xfrm>
              <a:off x="5355" y="3308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482"/>
            <p:cNvSpPr>
              <a:spLocks/>
            </p:cNvSpPr>
            <p:nvPr/>
          </p:nvSpPr>
          <p:spPr bwMode="auto">
            <a:xfrm>
              <a:off x="3317" y="3312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483"/>
            <p:cNvSpPr>
              <a:spLocks/>
            </p:cNvSpPr>
            <p:nvPr/>
          </p:nvSpPr>
          <p:spPr bwMode="auto">
            <a:xfrm>
              <a:off x="5215" y="3313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484"/>
            <p:cNvSpPr>
              <a:spLocks/>
            </p:cNvSpPr>
            <p:nvPr/>
          </p:nvSpPr>
          <p:spPr bwMode="auto">
            <a:xfrm>
              <a:off x="5066" y="3381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485"/>
            <p:cNvSpPr>
              <a:spLocks/>
            </p:cNvSpPr>
            <p:nvPr/>
          </p:nvSpPr>
          <p:spPr bwMode="auto">
            <a:xfrm>
              <a:off x="5108" y="3443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486"/>
            <p:cNvSpPr>
              <a:spLocks/>
            </p:cNvSpPr>
            <p:nvPr/>
          </p:nvSpPr>
          <p:spPr bwMode="auto">
            <a:xfrm>
              <a:off x="4357" y="3449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487"/>
            <p:cNvSpPr>
              <a:spLocks/>
            </p:cNvSpPr>
            <p:nvPr/>
          </p:nvSpPr>
          <p:spPr bwMode="auto">
            <a:xfrm>
              <a:off x="5560" y="3740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488"/>
            <p:cNvSpPr>
              <a:spLocks/>
            </p:cNvSpPr>
            <p:nvPr/>
          </p:nvSpPr>
          <p:spPr bwMode="auto">
            <a:xfrm>
              <a:off x="5327" y="3757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489"/>
            <p:cNvSpPr>
              <a:spLocks/>
            </p:cNvSpPr>
            <p:nvPr/>
          </p:nvSpPr>
          <p:spPr bwMode="auto">
            <a:xfrm>
              <a:off x="5367" y="3820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5C2C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1" name="矩形 80"/>
          <p:cNvSpPr/>
          <p:nvPr userDrawn="1"/>
        </p:nvSpPr>
        <p:spPr>
          <a:xfrm>
            <a:off x="0" y="0"/>
            <a:ext cx="9141620" cy="6858000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82" name="直接连接符 81"/>
          <p:cNvCxnSpPr/>
          <p:nvPr userDrawn="1"/>
        </p:nvCxnSpPr>
        <p:spPr>
          <a:xfrm>
            <a:off x="0" y="2708275"/>
            <a:ext cx="914162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 userDrawn="1"/>
        </p:nvCxnSpPr>
        <p:spPr>
          <a:xfrm>
            <a:off x="0" y="4083051"/>
            <a:ext cx="914162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 userDrawn="1"/>
        </p:nvCxnSpPr>
        <p:spPr>
          <a:xfrm>
            <a:off x="1764778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 userDrawn="1"/>
        </p:nvCxnSpPr>
        <p:spPr>
          <a:xfrm>
            <a:off x="3636656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 userDrawn="1"/>
        </p:nvCxnSpPr>
        <p:spPr>
          <a:xfrm>
            <a:off x="5507344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 userDrawn="1"/>
        </p:nvCxnSpPr>
        <p:spPr>
          <a:xfrm>
            <a:off x="7379223" y="0"/>
            <a:ext cx="0" cy="6858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11765"/>
            <a:ext cx="9144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F:\360云盘\01-工作（同步）\01-常用\02-CIS 宣传等\汇川LOGO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135" y="5688016"/>
            <a:ext cx="743754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未标题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09340"/>
            <a:ext cx="9144000" cy="1254267"/>
          </a:xfrm>
          <a:prstGeom prst="rect">
            <a:avLst/>
          </a:prstGeom>
        </p:spPr>
      </p:pic>
      <p:pic>
        <p:nvPicPr>
          <p:cNvPr id="19" name="图片 18" descr="封面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00" y="4653136"/>
            <a:ext cx="8789706" cy="9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 userDrawn="1"/>
        </p:nvSpPr>
        <p:spPr>
          <a:xfrm>
            <a:off x="2500298" y="1428736"/>
            <a:ext cx="1794472" cy="1196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657154" y="1429646"/>
            <a:ext cx="1794472" cy="11963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4334714" y="1429646"/>
            <a:ext cx="1794472" cy="1196315"/>
          </a:xfrm>
          <a:prstGeom prst="rect">
            <a:avLst/>
          </a:prstGeom>
          <a:solidFill>
            <a:srgbClr val="A2C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2495933" y="2690693"/>
            <a:ext cx="1794472" cy="11963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657154" y="3951738"/>
            <a:ext cx="1794472" cy="1196315"/>
          </a:xfrm>
          <a:prstGeom prst="rect">
            <a:avLst/>
          </a:prstGeom>
          <a:solidFill>
            <a:srgbClr val="A2C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334714" y="3951738"/>
            <a:ext cx="1794472" cy="11963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714480" y="952484"/>
            <a:ext cx="642944" cy="1600439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0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450944" y="2590568"/>
            <a:ext cx="692297" cy="1600439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2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5643570" y="1238235"/>
            <a:ext cx="642480" cy="1600439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1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5538116" y="3828827"/>
            <a:ext cx="605520" cy="1600439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5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28932" y="3535159"/>
            <a:ext cx="358894" cy="1600472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4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5075" y="1428738"/>
            <a:ext cx="2928959" cy="37184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46" name="矩形 45"/>
          <p:cNvSpPr/>
          <p:nvPr userDrawn="1"/>
        </p:nvSpPr>
        <p:spPr>
          <a:xfrm>
            <a:off x="4334714" y="2690693"/>
            <a:ext cx="1794472" cy="11963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4429124" y="2304816"/>
            <a:ext cx="605520" cy="1600439"/>
          </a:xfrm>
          <a:prstGeom prst="rect">
            <a:avLst/>
          </a:prstGeom>
          <a:noFill/>
        </p:spPr>
        <p:txBody>
          <a:bodyPr wrap="square" lIns="121954" tIns="60977" rIns="121954" bIns="60977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600" dirty="0" smtClean="0">
                <a:solidFill>
                  <a:prstClr val="white"/>
                </a:solidFill>
                <a:latin typeface="华文细黑" pitchFamily="2" charset="-122"/>
                <a:ea typeface="华文细黑" pitchFamily="2" charset="-122"/>
                <a:cs typeface="Segoe UI Light" pitchFamily="34" charset="0"/>
              </a:rPr>
              <a:t>3</a:t>
            </a:r>
            <a:endParaRPr lang="zh-CN" altLang="en-US" sz="9600" dirty="0">
              <a:solidFill>
                <a:prstClr val="white"/>
              </a:solidFill>
              <a:latin typeface="华文细黑" pitchFamily="2" charset="-122"/>
              <a:ea typeface="华文细黑" pitchFamily="2" charset="-122"/>
              <a:cs typeface="Segoe UI Light" pitchFamily="34" charset="0"/>
            </a:endParaRPr>
          </a:p>
        </p:txBody>
      </p:sp>
      <p:sp>
        <p:nvSpPr>
          <p:cNvPr id="49" name="矩形 48"/>
          <p:cNvSpPr/>
          <p:nvPr userDrawn="1"/>
        </p:nvSpPr>
        <p:spPr>
          <a:xfrm>
            <a:off x="642910" y="2690693"/>
            <a:ext cx="1794472" cy="1196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 userDrawn="1"/>
        </p:nvSpPr>
        <p:spPr>
          <a:xfrm>
            <a:off x="2495933" y="3951738"/>
            <a:ext cx="1794472" cy="1196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42910" y="380981"/>
            <a:ext cx="2702769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目录 </a:t>
            </a:r>
            <a:r>
              <a:rPr lang="en-US" altLang="zh-CN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Content</a:t>
            </a:r>
            <a:endParaRPr lang="zh-CN" altLang="en-US" sz="3200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612570" y="142852"/>
            <a:ext cx="4560842" cy="26159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伺服系统   </a:t>
            </a:r>
            <a:r>
              <a:rPr lang="en-US" altLang="zh-CN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|   </a:t>
            </a:r>
            <a:r>
              <a:rPr lang="zh-CN" altLang="en-US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变频器   </a:t>
            </a:r>
            <a:r>
              <a:rPr lang="en-US" altLang="zh-CN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|   PLC   |   </a:t>
            </a:r>
            <a:r>
              <a:rPr lang="zh-CN" altLang="en-US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机器视觉   </a:t>
            </a:r>
            <a:r>
              <a:rPr lang="en-US" altLang="zh-CN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|   </a:t>
            </a:r>
            <a:r>
              <a:rPr lang="zh-CN" altLang="en-US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工业互联网   </a:t>
            </a:r>
            <a:r>
              <a:rPr lang="en-US" altLang="zh-CN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|   </a:t>
            </a:r>
            <a:r>
              <a:rPr lang="zh-CN" altLang="en-US" sz="1100" dirty="0" smtClean="0">
                <a:solidFill>
                  <a:prstClr val="white">
                    <a:lumMod val="75000"/>
                  </a:prst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新能源</a:t>
            </a:r>
            <a:endParaRPr lang="zh-CN" altLang="en-US" sz="1100" dirty="0">
              <a:solidFill>
                <a:prstClr val="white">
                  <a:lumMod val="75000"/>
                </a:prst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39" y="5905519"/>
            <a:ext cx="499023" cy="47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580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102771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rgbClr val="A2C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236541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116786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Rectangle 13"/>
          <p:cNvSpPr/>
          <p:nvPr userDrawn="1"/>
        </p:nvSpPr>
        <p:spPr>
          <a:xfrm>
            <a:off x="361762" y="0"/>
            <a:ext cx="514082" cy="1143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3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89217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rgbClr val="A2C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98014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3657518" y="1429646"/>
            <a:ext cx="5486483" cy="371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657153" y="1428738"/>
            <a:ext cx="2928959" cy="37184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2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6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42911" y="380981"/>
            <a:ext cx="2880895" cy="584763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标题**********</a:t>
            </a:r>
          </a:p>
        </p:txBody>
      </p:sp>
    </p:spTree>
    <p:extLst>
      <p:ext uri="{BB962C8B-B14F-4D97-AF65-F5344CB8AC3E}">
        <p14:creationId xmlns:p14="http://schemas.microsoft.com/office/powerpoint/2010/main" val="10724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 userDrawn="1"/>
        </p:nvSpPr>
        <p:spPr>
          <a:xfrm>
            <a:off x="0" y="4572008"/>
            <a:ext cx="9144000" cy="228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  <p:pic>
        <p:nvPicPr>
          <p:cNvPr id="3074" name="Picture 2" descr="F:\ppt结束语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117"/>
            <a:ext cx="9144000" cy="6860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3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0132" y="0"/>
            <a:ext cx="252281" cy="9080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270132" y="908051"/>
            <a:ext cx="32748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76254"/>
            <a:ext cx="1129315" cy="576263"/>
          </a:xfrm>
          <a:prstGeom prst="rect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452998" y="476254"/>
            <a:ext cx="7691003" cy="576263"/>
          </a:xfrm>
          <a:prstGeom prst="rect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/>
          <p:cNvSpPr/>
          <p:nvPr userDrawn="1"/>
        </p:nvSpPr>
        <p:spPr>
          <a:xfrm>
            <a:off x="1129317" y="476254"/>
            <a:ext cx="227291" cy="576263"/>
          </a:xfrm>
          <a:prstGeom prst="rtTriangle">
            <a:avLst/>
          </a:prstGeom>
          <a:solidFill>
            <a:srgbClr val="00B0F0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直角三角形 4"/>
          <p:cNvSpPr/>
          <p:nvPr userDrawn="1"/>
        </p:nvSpPr>
        <p:spPr>
          <a:xfrm flipH="1" flipV="1">
            <a:off x="1223328" y="476254"/>
            <a:ext cx="229671" cy="576263"/>
          </a:xfrm>
          <a:prstGeom prst="rtTriangle">
            <a:avLst/>
          </a:prstGeom>
          <a:solidFill>
            <a:srgbClr val="077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</p:spPr>
        <p:txBody>
          <a:bodyPr lIns="91417" tIns="45709" rIns="91417" bIns="45709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1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8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5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  <a:prstGeom prst="rect">
            <a:avLst/>
          </a:prstGeom>
        </p:spPr>
        <p:txBody>
          <a:bodyPr lIns="91417" tIns="45709" rIns="91417" bIns="45709"/>
          <a:lstStyle>
            <a:lvl1pPr marL="0" indent="0">
              <a:buNone/>
              <a:defRPr sz="1300"/>
            </a:lvl1pPr>
            <a:lvl2pPr marL="457086" indent="0">
              <a:buNone/>
              <a:defRPr sz="1200"/>
            </a:lvl2pPr>
            <a:lvl3pPr marL="914171" indent="0">
              <a:buNone/>
              <a:defRPr sz="9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8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6962" y="6356353"/>
            <a:ext cx="2133680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DC42D0-53DE-40D3-8A79-C0FC1F225663}" type="datetimeFigureOut">
              <a:rPr lang="zh-CN" altLang="en-US"/>
              <a:pPr>
                <a:defRPr/>
              </a:pPr>
              <a:t>2017/9/27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3766" y="6356353"/>
            <a:ext cx="2896473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361" y="6356353"/>
            <a:ext cx="2133679" cy="365125"/>
          </a:xfrm>
          <a:prstGeom prst="rect">
            <a:avLst/>
          </a:prstGeom>
        </p:spPr>
        <p:txBody>
          <a:bodyPr lIns="91417" tIns="45709" rIns="91417" bIns="4570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7C33C4-1660-4E1C-A506-2AD8C5C259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/>
          <p:cNvSpPr txBox="1"/>
          <p:nvPr/>
        </p:nvSpPr>
        <p:spPr>
          <a:xfrm>
            <a:off x="4203099" y="6200777"/>
            <a:ext cx="982915" cy="338532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—  </a:t>
            </a:r>
            <a:fld id="{4A71B3D0-665A-4609-9E57-76C3FA1E90FF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" y="6129339"/>
            <a:ext cx="9142810" cy="0"/>
          </a:xfrm>
          <a:prstGeom prst="line">
            <a:avLst/>
          </a:prstGeom>
          <a:ln w="76200">
            <a:solidFill>
              <a:srgbClr val="2E8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3" descr="C:\Documents and Settings\t11318\桌面\未标题-1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1905" y="6148391"/>
            <a:ext cx="123046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127330" y="6215064"/>
            <a:ext cx="3652581" cy="369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17" tIns="45709" rIns="91417" bIns="45709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Forward, Always 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Progressing!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88" r:id="rId5"/>
    <p:sldLayoutId id="2147484289" r:id="rId6"/>
    <p:sldLayoutId id="2147484290" r:id="rId7"/>
    <p:sldLayoutId id="2147484291" r:id="rId8"/>
    <p:sldLayoutId id="2147484297" r:id="rId9"/>
    <p:sldLayoutId id="2147484298" r:id="rId10"/>
    <p:sldLayoutId id="21474842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0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17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25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34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814" indent="-3428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6" indent="-28568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4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5" indent="-2285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1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2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8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5"/>
          <p:cNvSpPr txBox="1"/>
          <p:nvPr userDrawn="1"/>
        </p:nvSpPr>
        <p:spPr>
          <a:xfrm>
            <a:off x="4203582" y="6201073"/>
            <a:ext cx="982939" cy="338542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defTabSz="914286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6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pPr defTabSz="9142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zh-CN" altLang="en-US" sz="16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 </a:t>
            </a:r>
            <a:r>
              <a:rPr lang="en-US" altLang="zh-CN" sz="16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—</a:t>
            </a:r>
            <a:r>
              <a:rPr lang="zh-CN" altLang="en-US" sz="1600" dirty="0" smtClean="0">
                <a:solidFill>
                  <a:prstClr val="white">
                    <a:lumMod val="75000"/>
                  </a:prstClr>
                </a:solidFill>
                <a:latin typeface="Calibri"/>
                <a:ea typeface="宋体"/>
                <a:cs typeface="+mn-cs"/>
              </a:rPr>
              <a:t> </a:t>
            </a:r>
            <a:endParaRPr lang="zh-CN" altLang="en-US" sz="1600" dirty="0">
              <a:solidFill>
                <a:prstClr val="white">
                  <a:lumMod val="75000"/>
                </a:prst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83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  <p:sldLayoutId id="2147484314" r:id="rId13"/>
    <p:sldLayoutId id="2147484315" r:id="rId14"/>
    <p:sldLayoutId id="2147484316" r:id="rId15"/>
  </p:sldLayoutIdLst>
  <p:timing>
    <p:tnLst>
      <p:par>
        <p:cTn id="1" dur="indefinite" restart="never" nodeType="tmRoot"/>
      </p:par>
    </p:tnLst>
  </p:timing>
  <p:txStyles>
    <p:titleStyle>
      <a:lvl1pPr algn="ctr" defTabSz="9142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8" indent="-285715" algn="l" defTabSz="9142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8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5"/>
          <p:cNvSpPr>
            <a:spLocks noChangeArrowheads="1"/>
          </p:cNvSpPr>
          <p:nvPr/>
        </p:nvSpPr>
        <p:spPr bwMode="auto">
          <a:xfrm flipH="1" flipV="1">
            <a:off x="3307" y="0"/>
            <a:ext cx="9142223" cy="864000"/>
          </a:xfrm>
          <a:prstGeom prst="rtTriangle">
            <a:avLst/>
          </a:prstGeom>
          <a:solidFill>
            <a:srgbClr val="3399FF">
              <a:alpha val="87843"/>
            </a:srgbClr>
          </a:solidFill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SG">
              <a:gradFill flip="none" rotWithShape="1">
                <a:gsLst>
                  <a:gs pos="0">
                    <a:schemeClr val="tx1">
                      <a:tint val="66000"/>
                      <a:satMod val="160000"/>
                    </a:schemeClr>
                  </a:gs>
                  <a:gs pos="50000">
                    <a:schemeClr val="tx1">
                      <a:tint val="44500"/>
                      <a:satMod val="160000"/>
                    </a:schemeClr>
                  </a:gs>
                  <a:gs pos="100000">
                    <a:schemeClr val="tx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876452"/>
            <a:ext cx="796229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" y="276998"/>
            <a:ext cx="1403648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9406" y="4882802"/>
            <a:ext cx="5973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H</a:t>
            </a:r>
            <a:r>
              <a:rPr lang="en-US" altLang="zh-CN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3U</a:t>
            </a:r>
            <a:r>
              <a:rPr lang="en-US" altLang="zh-C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 High Performance Small PLC</a:t>
            </a:r>
            <a:endParaRPr lang="zh-CN" alt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712" y="3225420"/>
            <a:ext cx="2431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H</a:t>
            </a:r>
            <a:r>
              <a:rPr lang="en-US" altLang="zh-C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微软雅黑" pitchFamily="34" charset="-122"/>
                <a:cs typeface="Arial" pitchFamily="34" charset="0"/>
              </a:rPr>
              <a:t>3U</a:t>
            </a:r>
            <a:endParaRPr lang="zh-CN" alt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1796" y="0"/>
            <a:ext cx="6472204" cy="27699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Servo | AC Drive | 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PLC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| Motor | Robotic | IOT | Renewable Energy</a:t>
            </a:r>
            <a:endParaRPr lang="en-SG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682358" y="5994285"/>
            <a:ext cx="2570162" cy="3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28" tIns="60963" rIns="121928" bIns="60963">
            <a:spAutoFit/>
          </a:bodyPr>
          <a:lstStyle/>
          <a:p>
            <a:pPr algn="r" defTabSz="914171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PMTS </a:t>
            </a: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Eric </a:t>
            </a:r>
            <a:r>
              <a:rPr lang="en-US" altLang="zh-CN" sz="1400" b="1" dirty="0" err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Weng</a:t>
            </a:r>
            <a:endParaRPr lang="en-US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cs typeface="Tahoma" pitchFamily="34" charset="0"/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7788610" y="6245814"/>
            <a:ext cx="1347088" cy="3385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121928" tIns="60963" rIns="121928" bIns="6096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Dec,2016</a:t>
            </a:r>
            <a:endParaRPr lang="en-GB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965876" y="6279686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7992380" y="6531967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7795238" y="6490978"/>
            <a:ext cx="1347088" cy="33856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lIns="121928" tIns="60963" rIns="121928" bIns="60963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Version 1.0</a:t>
            </a:r>
            <a:endParaRPr lang="en-GB" altLang="zh-CN" sz="14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999008" y="6777131"/>
            <a:ext cx="10801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5"/>
          <p:cNvSpPr txBox="1"/>
          <p:nvPr/>
        </p:nvSpPr>
        <p:spPr>
          <a:xfrm>
            <a:off x="6114223" y="4267824"/>
            <a:ext cx="2915129" cy="110799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1pPr>
            <a:lvl2pPr marL="45708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2pPr>
            <a:lvl3pPr marL="9141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3pPr>
            <a:lvl4pPr marL="137125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4pPr>
            <a:lvl5pPr marL="182834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5pPr>
            <a:lvl6pPr marL="2285428" algn="l" defTabSz="914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6pPr>
            <a:lvl7pPr marL="2742514" algn="l" defTabSz="914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7pPr>
            <a:lvl8pPr marL="3199600" algn="l" defTabSz="914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8pPr>
            <a:lvl9pPr marL="3656685" algn="l" defTabSz="914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Arial" charset="0"/>
              </a:defRPr>
            </a:lvl9pPr>
          </a:lstStyle>
          <a:p>
            <a:pPr algn="ctr"/>
            <a:r>
              <a:rPr lang="en-US" altLang="zh-CN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n-US" altLang="zh-CN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/>
                <a:ea typeface="宋体"/>
              </a:rPr>
              <a:t>Ⅰ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/>
              <a:ea typeface="宋体"/>
            </a:endParaRP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arketing 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8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5830"/>
            <a:ext cx="8481169" cy="186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23"/>
          <p:cNvSpPr txBox="1"/>
          <p:nvPr/>
        </p:nvSpPr>
        <p:spPr>
          <a:xfrm>
            <a:off x="568807" y="1130260"/>
            <a:ext cx="2419017" cy="2769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Terminals 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of H</a:t>
            </a:r>
            <a:r>
              <a:rPr lang="en-US" altLang="zh-CN" sz="105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-3232MT/R</a:t>
            </a:r>
          </a:p>
        </p:txBody>
      </p:sp>
      <p:sp>
        <p:nvSpPr>
          <p:cNvPr id="11" name="CasellaDiTesto 23"/>
          <p:cNvSpPr txBox="1"/>
          <p:nvPr/>
        </p:nvSpPr>
        <p:spPr>
          <a:xfrm>
            <a:off x="568807" y="3584049"/>
            <a:ext cx="2419017" cy="2769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Terminals 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of H</a:t>
            </a:r>
            <a:r>
              <a:rPr lang="en-US" altLang="zh-CN" sz="105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-0808PMRTA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556560" cy="223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3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9" name="CasellaDiTesto 23"/>
          <p:cNvSpPr txBox="1"/>
          <p:nvPr/>
        </p:nvSpPr>
        <p:spPr>
          <a:xfrm>
            <a:off x="592967" y="1700808"/>
            <a:ext cx="2682889" cy="2769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b="1" dirty="0" smtClean="0">
                <a:latin typeface="Arial" pitchFamily="34" charset="0"/>
                <a:cs typeface="Arial" pitchFamily="34" charset="0"/>
              </a:rPr>
              <a:t>Terminals 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of H</a:t>
            </a:r>
            <a:r>
              <a:rPr lang="en-US" altLang="zh-CN" sz="105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200" b="1" dirty="0">
                <a:latin typeface="Arial" pitchFamily="34" charset="0"/>
                <a:cs typeface="Arial" pitchFamily="34" charset="0"/>
              </a:rPr>
              <a:t>-1616MT/R-XP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9" y="2276872"/>
            <a:ext cx="8094434" cy="204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1" name="矩形 5"/>
          <p:cNvSpPr/>
          <p:nvPr/>
        </p:nvSpPr>
        <p:spPr>
          <a:xfrm>
            <a:off x="395055" y="1142986"/>
            <a:ext cx="50872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Terminals Configuration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4" y="1700808"/>
            <a:ext cx="8644190" cy="422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367288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Models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8" y="1664556"/>
            <a:ext cx="8995488" cy="417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50872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Global Design Standards</a:t>
            </a:r>
            <a:endParaRPr lang="en-US" altLang="zh-CN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97" y="2636911"/>
            <a:ext cx="2308941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4307"/>
            <a:ext cx="3246527" cy="251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379435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PC-Based Software 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73119" y="1643050"/>
            <a:ext cx="4082857" cy="3082093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42814" indent="-342814">
              <a:buClr>
                <a:schemeClr val="bg1"/>
              </a:buClr>
              <a:buFont typeface="Wingdings" pitchFamily="2" charset="2"/>
              <a:buChar char="p"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PC-based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software-</a:t>
            </a:r>
            <a:r>
              <a:rPr lang="en-US" altLang="zh-CN" b="1" dirty="0" err="1" smtClean="0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AutoShop</a:t>
            </a:r>
            <a:r>
              <a:rPr lang="en-US" altLang="zh-CN" b="1" dirty="0" smtClean="0">
                <a:solidFill>
                  <a:srgbClr val="99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can achieve the 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PLC programming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，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parameters 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upload, download, real-time oscilloscope and other functions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814" indent="-342814">
              <a:buClr>
                <a:schemeClr val="bg1"/>
              </a:buClr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Programming language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：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bg1"/>
              </a:buClr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     ladder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instruction list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SFC</a:t>
            </a:r>
          </a:p>
          <a:p>
            <a:pPr marL="342814" indent="-342814">
              <a:buClr>
                <a:schemeClr val="bg1"/>
              </a:buClr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Operating in Win7\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WinXP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74961"/>
            <a:ext cx="4201817" cy="25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5900" y="4203121"/>
            <a:ext cx="3368256" cy="175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1" y="4941168"/>
            <a:ext cx="1670483" cy="114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76427" y="1857366"/>
            <a:ext cx="6144013" cy="882651"/>
          </a:xfrm>
          <a:prstGeom prst="rect">
            <a:avLst/>
          </a:prstGeom>
          <a:solidFill>
            <a:srgbClr val="99CC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Product Overview</a:t>
            </a:r>
            <a:endParaRPr kumimoji="1" lang="nl-NL" altLang="zh-CN" sz="28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576" y="1857377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1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2857502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2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76443" y="2857502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8EB4E3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3U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Highlight</a:t>
            </a:r>
            <a:endParaRPr kumimoji="1" lang="nl-NL" altLang="zh-CN" sz="28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9457" y="71439"/>
            <a:ext cx="3500995" cy="571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5" y="6215067"/>
            <a:ext cx="70329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4434" y="2"/>
            <a:ext cx="696153" cy="1714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0" y="2"/>
            <a:ext cx="1733818" cy="500067"/>
          </a:xfrm>
          <a:prstGeom prst="roundRect">
            <a:avLst/>
          </a:prstGeom>
          <a:solidFill>
            <a:srgbClr val="4D94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3857626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3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76443" y="3857626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8EB4E3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0774F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System Application</a:t>
            </a:r>
            <a:endParaRPr kumimoji="1" lang="nl-NL" altLang="zh-CN" sz="2800" b="1" dirty="0">
              <a:solidFill>
                <a:srgbClr val="0774F9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5676354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High Performance and large Capacity 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3U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Highlight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428467" y="1700808"/>
            <a:ext cx="3672408" cy="4320480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1pPr>
            <a:lvl2pPr marL="742950" indent="-285750" eaLnBrk="0" hangingPunct="0"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2pPr>
            <a:lvl3pPr marL="1143000" indent="-228600" eaLnBrk="0" hangingPunct="0"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3pPr>
            <a:lvl4pPr marL="1600200" indent="-228600" eaLnBrk="0" hangingPunct="0"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4pPr>
            <a:lvl5pPr marL="2057400" indent="-228600" eaLnBrk="0" hangingPunct="0"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500" b="1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defRPr>
            </a:lvl9pPr>
          </a:lstStyle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All-in-one </a:t>
            </a: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CPU, power supply and I/O 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Basic instruction: 100ns/instruction 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Program capacity: 64K steps </a:t>
            </a:r>
            <a:endParaRPr lang="zh-CN" altLang="en-US" sz="1600" b="0" dirty="0"/>
          </a:p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Device memory </a:t>
            </a:r>
          </a:p>
          <a:p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 Auxiliary Relays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9216 </a:t>
            </a: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points </a:t>
            </a:r>
          </a:p>
          <a:p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 Timers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      512 </a:t>
            </a: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points </a:t>
            </a:r>
          </a:p>
          <a:p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 Counters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           256 </a:t>
            </a: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points </a:t>
            </a:r>
          </a:p>
          <a:p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 Data Registers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 9552 </a:t>
            </a: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points </a:t>
            </a:r>
          </a:p>
          <a:p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 File Registers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   32768 points</a:t>
            </a:r>
          </a:p>
          <a:p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1600" b="0" dirty="0"/>
          </a:p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High-speed inputs: </a:t>
            </a:r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200kHz</a:t>
            </a:r>
          </a:p>
          <a:p>
            <a:r>
              <a:rPr kumimoji="0" lang="en-US" altLang="zh-CN" sz="160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kumimoji="0" lang="en-US" altLang="zh-CN" sz="16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kumimoji="0" lang="en-US" altLang="zh-CN" sz="16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High-speed outputs: 200kHz(Standard Model) 500kHz(Motion Control Model) </a:t>
            </a:r>
          </a:p>
          <a:p>
            <a:endParaRPr lang="zh-CN" altLang="en-US" sz="1600" b="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zh-CN" sz="1600" dirty="0">
              <a:solidFill>
                <a:srgbClr val="F8020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kumimoji="0" lang="en-US" altLang="zh-CN" sz="2000" dirty="0">
              <a:solidFill>
                <a:srgbClr val="00CC66"/>
              </a:solidFill>
              <a:latin typeface="华文细黑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26910" y="1760942"/>
            <a:ext cx="4417688" cy="3712478"/>
            <a:chOff x="4082165" y="1700808"/>
            <a:chExt cx="4763507" cy="392850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165" y="1700808"/>
              <a:ext cx="4763507" cy="3887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189414" y="5229200"/>
              <a:ext cx="8306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b="1" dirty="0"/>
                <a:t>Execution </a:t>
              </a:r>
              <a:endParaRPr lang="en-US" altLang="zh-CN" sz="1000" b="1" dirty="0" smtClean="0"/>
            </a:p>
            <a:p>
              <a:r>
                <a:rPr lang="en-US" altLang="zh-CN" sz="1000" b="1" dirty="0"/>
                <a:t> </a:t>
              </a:r>
              <a:r>
                <a:rPr lang="en-US" altLang="zh-CN" sz="1000" b="1" dirty="0" smtClean="0"/>
                <a:t>   speed</a:t>
              </a:r>
              <a:endParaRPr lang="zh-CN" altLang="en-US" sz="10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350251" y="5210338"/>
              <a:ext cx="7457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b="1" dirty="0" smtClean="0"/>
                <a:t>Program </a:t>
              </a:r>
            </a:p>
            <a:p>
              <a:r>
                <a:rPr lang="en-US" altLang="zh-CN" sz="1000" b="1" dirty="0" smtClean="0"/>
                <a:t>Capacity</a:t>
              </a:r>
              <a:endParaRPr lang="zh-CN" altLang="en-US" sz="1000" b="1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451186" y="5229200"/>
              <a:ext cx="7168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b="1" dirty="0" smtClean="0"/>
                <a:t>    Data </a:t>
              </a:r>
            </a:p>
            <a:p>
              <a:r>
                <a:rPr lang="en-US" altLang="zh-CN" sz="1000" b="1" dirty="0" smtClean="0"/>
                <a:t>Capacity</a:t>
              </a:r>
              <a:endParaRPr lang="zh-CN" altLang="en-US" sz="10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544040" y="5229200"/>
              <a:ext cx="8739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b="1" dirty="0" smtClean="0"/>
                <a:t>High Pulse </a:t>
              </a:r>
            </a:p>
            <a:p>
              <a:r>
                <a:rPr lang="en-US" altLang="zh-CN" sz="1000" b="1" dirty="0" smtClean="0"/>
                <a:t>  Capacity</a:t>
              </a:r>
              <a:endParaRPr lang="zh-CN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61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98" y="1769277"/>
            <a:ext cx="32099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92193" y="1061590"/>
            <a:ext cx="379435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Pow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er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ful Motion Control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3U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Highlight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4756302"/>
            <a:ext cx="165618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Two-axis  arc </a:t>
            </a:r>
          </a:p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interpolation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07904" y="4756301"/>
            <a:ext cx="165618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Three-axis  straight line </a:t>
            </a:r>
          </a:p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interpolation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29530" y="4894800"/>
            <a:ext cx="223224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Three-axis  spiral</a:t>
            </a:r>
          </a:p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    interpolation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8" y="1618545"/>
            <a:ext cx="2792455" cy="315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3" y="1920590"/>
            <a:ext cx="2641033" cy="240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3U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Highlight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2" name="矩形 5"/>
          <p:cNvSpPr/>
          <p:nvPr/>
        </p:nvSpPr>
        <p:spPr>
          <a:xfrm>
            <a:off x="395055" y="1142986"/>
            <a:ext cx="379435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Pow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er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ful Motion Control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6444" y="1611810"/>
            <a:ext cx="6422186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b="1" dirty="0" smtClean="0"/>
              <a:t>Three-axis </a:t>
            </a:r>
            <a:r>
              <a:rPr lang="en-US" altLang="zh-CN" b="1" dirty="0"/>
              <a:t>electronic cam replaces the mechanical cam, more flexible and low cost 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42" y="3135968"/>
            <a:ext cx="4827258" cy="194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3259168" y="4026178"/>
            <a:ext cx="1057574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83390" y="5330678"/>
            <a:ext cx="194439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Mechanical Cam</a:t>
            </a:r>
            <a:endParaRPr lang="en-US" altLang="zh-CN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164152" y="5313801"/>
            <a:ext cx="928128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E- Cam</a:t>
            </a:r>
            <a:endParaRPr lang="en-US" altLang="zh-CN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3" y="2713072"/>
            <a:ext cx="2974617" cy="251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6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3" grpId="0" animBg="1"/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25053" y="1857366"/>
            <a:ext cx="6144487" cy="882651"/>
          </a:xfrm>
          <a:prstGeom prst="rect">
            <a:avLst/>
          </a:prstGeom>
          <a:solidFill>
            <a:srgbClr val="99CC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Product Overview</a:t>
            </a:r>
            <a:endParaRPr kumimoji="1" lang="nl-NL" altLang="zh-CN" sz="2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576" y="1857377"/>
            <a:ext cx="1507613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1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2857502"/>
            <a:ext cx="1507613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2</a:t>
            </a:r>
            <a:endParaRPr lang="nl-NL" altLang="zh-CN" sz="2800" b="1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25071" y="2857502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8EB4E3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lang="en-US" altLang="zh-CN" sz="3200" b="1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2400" b="1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3U</a:t>
            </a:r>
            <a:r>
              <a:rPr kumimoji="1" lang="en-US" altLang="zh-CN" sz="3200" b="1" dirty="0" smtClean="0">
                <a:solidFill>
                  <a:srgbClr val="0774F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0774F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Highlight</a:t>
            </a:r>
            <a:endParaRPr kumimoji="1" lang="nl-NL" altLang="zh-CN" sz="2800" b="1" dirty="0">
              <a:solidFill>
                <a:srgbClr val="0774F9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9457" y="71439"/>
            <a:ext cx="3500995" cy="571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5" y="6215067"/>
            <a:ext cx="70329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4434" y="2"/>
            <a:ext cx="696153" cy="1714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0" y="2"/>
            <a:ext cx="1733818" cy="500067"/>
          </a:xfrm>
          <a:prstGeom prst="roundRect">
            <a:avLst/>
          </a:prstGeom>
          <a:solidFill>
            <a:srgbClr val="4D94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3857626"/>
            <a:ext cx="1507613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3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25071" y="3857626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8EB4E3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0774F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System Application</a:t>
            </a:r>
            <a:endParaRPr kumimoji="1" lang="nl-NL" altLang="zh-CN" sz="2800" b="1" dirty="0">
              <a:solidFill>
                <a:srgbClr val="0774F9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3U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Highlight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12" name="矩形 5"/>
          <p:cNvSpPr/>
          <p:nvPr/>
        </p:nvSpPr>
        <p:spPr>
          <a:xfrm>
            <a:off x="395055" y="1142986"/>
            <a:ext cx="379435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Pow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er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ful Motion Control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055" y="5070450"/>
            <a:ext cx="309634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Multi-Position Location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" y="2193627"/>
            <a:ext cx="42481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34" y="2017810"/>
            <a:ext cx="4812281" cy="26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449084" y="5070450"/>
            <a:ext cx="268400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Interruption Control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3794359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Rich Network Solution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5080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</a:t>
            </a:r>
            <a:r>
              <a:rPr kumimoji="1" lang="en-US" altLang="zh-CN" sz="20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3U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Highlight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700526437"/>
              </p:ext>
            </p:extLst>
          </p:nvPr>
        </p:nvGraphicFramePr>
        <p:xfrm>
          <a:off x="395055" y="1916832"/>
          <a:ext cx="828092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76426" y="1857366"/>
            <a:ext cx="6144487" cy="882651"/>
          </a:xfrm>
          <a:prstGeom prst="rect">
            <a:avLst/>
          </a:prstGeom>
          <a:solidFill>
            <a:srgbClr val="99CC00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17" tIns="91417" rIns="91417" bIns="91417" anchor="ctr"/>
          <a:lstStyle/>
          <a:p>
            <a:pPr marL="12697" indent="-12697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Product Overview</a:t>
            </a:r>
            <a:endParaRPr kumimoji="1" lang="nl-NL" altLang="zh-CN" sz="28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55576" y="1857377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1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5576" y="2857502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2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376443" y="2857502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8EB4E3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lang="en-US" altLang="zh-CN" sz="40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H</a:t>
            </a:r>
            <a:r>
              <a:rPr lang="en-US" altLang="zh-CN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</a:rPr>
              <a:t>3U</a:t>
            </a:r>
            <a:r>
              <a:rPr kumimoji="1" lang="en-US" altLang="zh-CN" sz="3200" b="1" dirty="0" smtClean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0066FF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Highlight</a:t>
            </a:r>
            <a:endParaRPr kumimoji="1" lang="nl-NL" altLang="zh-CN" sz="3200" b="1" dirty="0">
              <a:solidFill>
                <a:srgbClr val="0066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9457" y="71439"/>
            <a:ext cx="3500995" cy="571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5" y="6215067"/>
            <a:ext cx="70329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34434" y="2"/>
            <a:ext cx="696153" cy="1714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圆角矩形 14"/>
          <p:cNvSpPr/>
          <p:nvPr/>
        </p:nvSpPr>
        <p:spPr>
          <a:xfrm>
            <a:off x="0" y="2"/>
            <a:ext cx="1733818" cy="500067"/>
          </a:xfrm>
          <a:prstGeom prst="roundRect">
            <a:avLst/>
          </a:prstGeom>
          <a:solidFill>
            <a:srgbClr val="4D94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CONTENTS</a:t>
            </a:r>
            <a:endParaRPr lang="zh-CN" altLang="en-US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55576" y="3857626"/>
            <a:ext cx="1558985" cy="88265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</p:spPr>
        <p:txBody>
          <a:bodyPr lIns="91417" tIns="91417" rIns="91417" bIns="91417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PART 3</a:t>
            </a:r>
            <a:endParaRPr lang="nl-NL" altLang="zh-CN" sz="28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76443" y="3857626"/>
            <a:ext cx="6143997" cy="882651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outerShdw dist="17961" dir="2700000" algn="ctr" rotWithShape="0">
              <a:srgbClr val="808080"/>
            </a:outerShdw>
          </a:effectLst>
          <a:extLst/>
        </p:spPr>
        <p:txBody>
          <a:bodyPr lIns="91417" tIns="91417" rIns="91417" bIns="91417" anchor="ctr"/>
          <a:lstStyle/>
          <a:p>
            <a:pPr marL="12697" indent="-12697">
              <a:lnSpc>
                <a:spcPct val="110000"/>
              </a:lnSpc>
              <a:defRPr/>
            </a:pPr>
            <a:r>
              <a:rPr kumimoji="1" lang="en-US" altLang="zh-CN" sz="28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System Application</a:t>
            </a:r>
            <a:endParaRPr kumimoji="1" lang="nl-NL" altLang="zh-CN" sz="28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2" y="1590985"/>
            <a:ext cx="8858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95053" y="1142986"/>
            <a:ext cx="5729915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Application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Industry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System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Application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" name="圆角矩形 1"/>
          <p:cNvSpPr/>
          <p:nvPr/>
        </p:nvSpPr>
        <p:spPr>
          <a:xfrm>
            <a:off x="1160914" y="1535373"/>
            <a:ext cx="1106347" cy="2982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Crane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69226" y="1546025"/>
            <a:ext cx="1106347" cy="28761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lass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548770" y="1535373"/>
            <a:ext cx="1106347" cy="2982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Wood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280117" y="2632339"/>
            <a:ext cx="1846652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Conveyor Belt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534170" y="2711929"/>
            <a:ext cx="1106347" cy="3651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Textile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160913" y="4195307"/>
            <a:ext cx="1250847" cy="3651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Package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573595" y="4200822"/>
            <a:ext cx="1106347" cy="36515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Print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162777" y="4195307"/>
            <a:ext cx="1846652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Machine Tool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12913" y="5648884"/>
            <a:ext cx="1106347" cy="3759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Cable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2411760" y="5625406"/>
            <a:ext cx="1293478" cy="4229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Package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912741" y="5579622"/>
            <a:ext cx="1293478" cy="4229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Elevator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4754686" y="5590791"/>
            <a:ext cx="1779484" cy="4229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Air-condition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3" y="1142986"/>
            <a:ext cx="4426820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Typical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Application 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Network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System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Application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8857" y="1608840"/>
            <a:ext cx="8329666" cy="4467225"/>
            <a:chOff x="48857" y="1608840"/>
            <a:chExt cx="8329666" cy="4467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98" y="1608840"/>
              <a:ext cx="7705725" cy="446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355976" y="1954148"/>
              <a:ext cx="720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WAN</a:t>
              </a:r>
              <a:endParaRPr lang="zh-CN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14544" y="2875002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Operation </a:t>
              </a:r>
              <a:r>
                <a:rPr lang="en-US" altLang="zh-CN" dirty="0"/>
                <a:t>layer</a:t>
              </a:r>
              <a:endParaRPr lang="zh-CN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1317" y="3959815"/>
              <a:ext cx="5040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HMI</a:t>
              </a:r>
              <a:endParaRPr lang="zh-CN" altLang="en-US" sz="11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365" y="5084893"/>
              <a:ext cx="5040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I/O</a:t>
              </a:r>
              <a:endParaRPr lang="zh-CN" altLang="en-US" sz="11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69845" y="5065592"/>
              <a:ext cx="5040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100" b="1" dirty="0" smtClean="0"/>
                <a:t>I/O</a:t>
              </a:r>
              <a:endParaRPr lang="zh-CN" altLang="en-US" sz="1100" b="1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0686" y="3721288"/>
              <a:ext cx="1492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Control </a:t>
              </a:r>
              <a:r>
                <a:rPr lang="en-US" altLang="zh-CN" dirty="0"/>
                <a:t>layer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857" y="5592662"/>
              <a:ext cx="17620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Execution </a:t>
              </a:r>
              <a:r>
                <a:rPr lang="en-US" altLang="zh-CN" dirty="0"/>
                <a:t>layer</a:t>
              </a:r>
              <a:endParaRPr lang="zh-CN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104175" y="1985382"/>
            <a:ext cx="217239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dirty="0" smtClean="0"/>
              <a:t>Management </a:t>
            </a:r>
            <a:r>
              <a:rPr lang="en-US" altLang="zh-CN" dirty="0"/>
              <a:t>layer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903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3" y="1142986"/>
            <a:ext cx="4588966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Application 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n Machine Feeding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System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Application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cxnSp>
        <p:nvCxnSpPr>
          <p:cNvPr id="21" name="直接连接符 20"/>
          <p:cNvCxnSpPr/>
          <p:nvPr/>
        </p:nvCxnSpPr>
        <p:spPr bwMode="auto">
          <a:xfrm>
            <a:off x="3764452" y="2937873"/>
            <a:ext cx="0" cy="7569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/>
            </a:outerShdw>
          </a:effectLst>
        </p:spPr>
      </p:cxnSp>
      <p:grpSp>
        <p:nvGrpSpPr>
          <p:cNvPr id="2" name="组合 1"/>
          <p:cNvGrpSpPr/>
          <p:nvPr/>
        </p:nvGrpSpPr>
        <p:grpSpPr>
          <a:xfrm>
            <a:off x="3207672" y="1762317"/>
            <a:ext cx="5468783" cy="4186963"/>
            <a:chOff x="3207672" y="1762317"/>
            <a:chExt cx="5468783" cy="4186963"/>
          </a:xfrm>
        </p:grpSpPr>
        <p:grpSp>
          <p:nvGrpSpPr>
            <p:cNvPr id="5" name="组合 4"/>
            <p:cNvGrpSpPr/>
            <p:nvPr/>
          </p:nvGrpSpPr>
          <p:grpSpPr>
            <a:xfrm>
              <a:off x="3207672" y="1762317"/>
              <a:ext cx="5468783" cy="4186963"/>
              <a:chOff x="3295516" y="2017095"/>
              <a:chExt cx="4911730" cy="3559829"/>
            </a:xfrm>
          </p:grpSpPr>
          <p:pic>
            <p:nvPicPr>
              <p:cNvPr id="16" name="图片 5" descr="IMG140227131907328445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38722" y="4088797"/>
                <a:ext cx="1791469" cy="1486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95780" y="2017095"/>
                <a:ext cx="2911466" cy="1647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3295516" y="3660169"/>
                <a:ext cx="2157402" cy="1916755"/>
              </a:xfrm>
              <a:prstGeom prst="rect">
                <a:avLst/>
              </a:prstGeom>
              <a:noFill/>
            </p:spPr>
          </p:pic>
          <p:pic>
            <p:nvPicPr>
              <p:cNvPr id="20" name="Picture 1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95582" y="2017095"/>
                <a:ext cx="1085851" cy="1128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矩形 26"/>
            <p:cNvSpPr/>
            <p:nvPr/>
          </p:nvSpPr>
          <p:spPr>
            <a:xfrm>
              <a:off x="3815006" y="4752360"/>
              <a:ext cx="1045025" cy="27699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 err="1" smtClean="0">
                  <a:latin typeface="Arial" pitchFamily="34" charset="0"/>
                  <a:cs typeface="Arial" pitchFamily="34" charset="0"/>
                </a:rPr>
                <a:t>CANlink</a:t>
              </a:r>
              <a:endParaRPr lang="en-US" altLang="zh-CN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86511" y="2014725"/>
            <a:ext cx="2773321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b="1" dirty="0">
                <a:latin typeface="Arial" pitchFamily="34" charset="0"/>
                <a:cs typeface="Arial" pitchFamily="34" charset="0"/>
              </a:rPr>
              <a:t>The scheme realizes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machine 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feeding system, using path planning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function of H</a:t>
            </a:r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to achieve trajectory planning, logical planning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9963" y="3185557"/>
            <a:ext cx="50405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HMI</a:t>
            </a:r>
            <a:endParaRPr lang="zh-CN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3876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16" y="1125511"/>
            <a:ext cx="4846915" cy="49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5496" y="1125511"/>
            <a:ext cx="4248472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Application In Rotary Cutting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System 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Application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1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</a:t>
            </a:r>
            <a:r>
              <a:rPr lang="en-US" altLang="zh-CN" sz="2000" b="1" dirty="0" smtClean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251520" y="1916832"/>
            <a:ext cx="3600400" cy="20313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H3</a:t>
            </a:r>
            <a:r>
              <a:rPr lang="en-US" altLang="zh-CN" sz="14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>
                <a:latin typeface="Arial" pitchFamily="34" charset="0"/>
                <a:cs typeface="Arial" pitchFamily="34" charset="0"/>
              </a:rPr>
              <a:t>controls the X axis to drive the conveyor to feed the material, controls the Y axis to drive the cutter to circle, counts the pulses output by X axis to calculate the on-going convey distance.   E-CAM function of H3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400" b="1" dirty="0">
                <a:latin typeface="Arial" pitchFamily="34" charset="0"/>
                <a:cs typeface="Arial" pitchFamily="34" charset="0"/>
              </a:rPr>
              <a:t>describes the running distance relationship between the X and Y axis. </a:t>
            </a:r>
            <a:endParaRPr lang="zh-CN" alt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072593" y="2786067"/>
            <a:ext cx="3052364" cy="928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THANK  YOU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5429252"/>
            <a:ext cx="1259635" cy="1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6" y="-11067"/>
            <a:ext cx="9150179" cy="688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22108" y="1772816"/>
            <a:ext cx="8412516" cy="4318134"/>
            <a:chOff x="522108" y="1772816"/>
            <a:chExt cx="8412516" cy="4318134"/>
          </a:xfrm>
        </p:grpSpPr>
        <p:grpSp>
          <p:nvGrpSpPr>
            <p:cNvPr id="3" name="组合 2"/>
            <p:cNvGrpSpPr/>
            <p:nvPr/>
          </p:nvGrpSpPr>
          <p:grpSpPr>
            <a:xfrm>
              <a:off x="522108" y="1772816"/>
              <a:ext cx="8388952" cy="4295775"/>
              <a:chOff x="453256" y="1772816"/>
              <a:chExt cx="8388952" cy="4295775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256" y="1772816"/>
                <a:ext cx="8048625" cy="429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CasellaDiTesto 23"/>
              <p:cNvSpPr txBox="1"/>
              <p:nvPr/>
            </p:nvSpPr>
            <p:spPr>
              <a:xfrm>
                <a:off x="5270704" y="2060848"/>
                <a:ext cx="885533" cy="277000"/>
              </a:xfrm>
              <a:prstGeom prst="rect">
                <a:avLst/>
              </a:prstGeom>
              <a:solidFill>
                <a:srgbClr val="F20ED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Medium </a:t>
                </a:r>
                <a:endParaRPr lang="it-IT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CasellaDiTesto 23"/>
              <p:cNvSpPr txBox="1"/>
              <p:nvPr/>
            </p:nvSpPr>
            <p:spPr>
              <a:xfrm>
                <a:off x="3711060" y="2840236"/>
                <a:ext cx="1535053" cy="276999"/>
              </a:xfrm>
              <a:prstGeom prst="rect">
                <a:avLst/>
              </a:prstGeom>
              <a:solidFill>
                <a:srgbClr val="F20ED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High performance </a:t>
                </a:r>
                <a:endParaRPr lang="it-IT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CasellaDiTesto 23"/>
              <p:cNvSpPr txBox="1"/>
              <p:nvPr/>
            </p:nvSpPr>
            <p:spPr>
              <a:xfrm>
                <a:off x="3054999" y="3618304"/>
                <a:ext cx="890137" cy="276999"/>
              </a:xfrm>
              <a:prstGeom prst="rect">
                <a:avLst/>
              </a:prstGeom>
              <a:solidFill>
                <a:srgbClr val="F20ED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General</a:t>
                </a:r>
                <a:endParaRPr lang="it-IT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CasellaDiTesto 23"/>
              <p:cNvSpPr txBox="1"/>
              <p:nvPr/>
            </p:nvSpPr>
            <p:spPr>
              <a:xfrm>
                <a:off x="1677768" y="4293096"/>
                <a:ext cx="976058" cy="276999"/>
              </a:xfrm>
              <a:prstGeom prst="rect">
                <a:avLst/>
              </a:prstGeom>
              <a:solidFill>
                <a:srgbClr val="F20ED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zh-CN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Economic</a:t>
                </a:r>
                <a:endParaRPr lang="it-IT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CasellaDiTesto 23"/>
              <p:cNvSpPr txBox="1"/>
              <p:nvPr/>
            </p:nvSpPr>
            <p:spPr>
              <a:xfrm>
                <a:off x="758733" y="5013176"/>
                <a:ext cx="1004956" cy="276999"/>
              </a:xfrm>
              <a:prstGeom prst="rect">
                <a:avLst/>
              </a:prstGeom>
              <a:solidFill>
                <a:srgbClr val="F20ED1"/>
              </a:solidFill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Integrative</a:t>
                </a:r>
                <a:endParaRPr lang="it-IT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7884367" y="2337848"/>
                <a:ext cx="9578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AM600</a:t>
                </a:r>
                <a:endParaRPr lang="zh-CN" altLang="en-US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86199" y="3207153"/>
                <a:ext cx="9578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H</a:t>
                </a:r>
                <a:r>
                  <a:rPr lang="en-US" altLang="zh-CN" sz="1200" b="1" dirty="0" smtClean="0"/>
                  <a:t>3</a:t>
                </a:r>
                <a:r>
                  <a:rPr lang="en-US" altLang="zh-CN" sz="1600" b="1" dirty="0" smtClean="0"/>
                  <a:t>u</a:t>
                </a:r>
                <a:endParaRPr lang="zh-CN" altLang="en-US" sz="16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713470" y="3954542"/>
                <a:ext cx="9578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H</a:t>
                </a:r>
                <a:r>
                  <a:rPr lang="en-US" altLang="zh-CN" sz="1200" b="1" dirty="0" smtClean="0"/>
                  <a:t>2</a:t>
                </a:r>
                <a:r>
                  <a:rPr lang="en-US" altLang="zh-CN" sz="1600" b="1" dirty="0" smtClean="0"/>
                  <a:t>u</a:t>
                </a:r>
                <a:endParaRPr lang="zh-CN" altLang="en-US" sz="16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81636" y="4570095"/>
                <a:ext cx="9578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H</a:t>
                </a:r>
                <a:r>
                  <a:rPr lang="en-US" altLang="zh-CN" sz="1200" b="1" dirty="0"/>
                  <a:t>1</a:t>
                </a:r>
                <a:r>
                  <a:rPr lang="en-US" altLang="zh-CN" sz="1600" b="1" dirty="0" smtClean="0"/>
                  <a:t>u</a:t>
                </a:r>
                <a:endParaRPr lang="zh-CN" alt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653825" y="5290175"/>
                <a:ext cx="957841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/>
                  <a:t>H</a:t>
                </a:r>
                <a:r>
                  <a:rPr lang="en-US" altLang="zh-CN" sz="1200" b="1" dirty="0" smtClean="0"/>
                  <a:t>0</a:t>
                </a:r>
                <a:r>
                  <a:rPr lang="en-US" altLang="zh-CN" sz="1600" b="1" dirty="0" smtClean="0"/>
                  <a:t>u</a:t>
                </a:r>
                <a:endParaRPr lang="zh-CN" altLang="en-US" sz="16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25038" y="1772816"/>
              <a:ext cx="1643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4D94FF"/>
                  </a:solidFill>
                </a:rPr>
                <a:t>Performance</a:t>
              </a:r>
              <a:endParaRPr lang="zh-CN" altLang="en-US" b="1" dirty="0">
                <a:solidFill>
                  <a:srgbClr val="4D94FF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19444" y="5721618"/>
              <a:ext cx="11151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4D94FF"/>
                  </a:solidFill>
                </a:rPr>
                <a:t>Points</a:t>
              </a:r>
              <a:endParaRPr lang="zh-CN" altLang="en-US" b="1" dirty="0">
                <a:solidFill>
                  <a:srgbClr val="4D94FF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5055" y="1142986"/>
            <a:ext cx="50872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Market Positioning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27584" y="2676402"/>
            <a:ext cx="7604555" cy="8966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0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50872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Market Positioning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816524" y="3148250"/>
            <a:ext cx="3640956" cy="993727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17" tIns="45709" rIns="91417" bIns="45709" anchor="ctr"/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Performance</a:t>
            </a:r>
            <a:endParaRPr lang="en-US" altLang="zh-C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4840213" y="2006645"/>
            <a:ext cx="3617267" cy="993727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17" tIns="45709" rIns="91417" bIns="45709" anchor="ctr"/>
          <a:lstStyle/>
          <a:p>
            <a:pPr lvl="0" algn="ctr"/>
            <a:r>
              <a:rPr lang="en-US" altLang="zh-CN" sz="3200" b="1" dirty="0">
                <a:solidFill>
                  <a:srgbClr val="FF85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b="1" dirty="0" smtClean="0">
                <a:solidFill>
                  <a:srgbClr val="FF85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 PLC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819476" y="4289856"/>
            <a:ext cx="3640956" cy="993727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17" tIns="45709" rIns="91417" bIns="45709" anchor="ctr"/>
          <a:lstStyle/>
          <a:p>
            <a:pPr lvl="0" algn="ctr"/>
            <a:r>
              <a:rPr lang="en-US" altLang="zh-CN" sz="3200" b="1" dirty="0">
                <a:solidFill>
                  <a:srgbClr val="FF85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b="1" dirty="0" smtClean="0">
                <a:solidFill>
                  <a:srgbClr val="FF85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altLang="zh-C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Use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black">
          <a:xfrm>
            <a:off x="755576" y="2924172"/>
            <a:ext cx="2397847" cy="1289484"/>
          </a:xfrm>
          <a:prstGeom prst="roundRect">
            <a:avLst>
              <a:gd name="adj" fmla="val 9106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r>
              <a:rPr lang="en-US" altLang="zh-CN" sz="36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Positioning</a:t>
            </a:r>
            <a:endParaRPr lang="en-US" altLang="zh-C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47864" y="3138487"/>
            <a:ext cx="1368152" cy="10001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055" y="1142986"/>
            <a:ext cx="50872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Nameplate and Designation Rule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66892" y="1700808"/>
            <a:ext cx="7161492" cy="4272755"/>
            <a:chOff x="755576" y="1700808"/>
            <a:chExt cx="7161492" cy="427275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700808"/>
              <a:ext cx="7161492" cy="4272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55576" y="3801740"/>
              <a:ext cx="396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32</a:t>
              </a:r>
              <a:endParaRPr lang="zh-CN" alt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5576" y="4469353"/>
              <a:ext cx="396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32</a:t>
              </a:r>
              <a:endParaRPr lang="zh-CN" alt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68064" y="3801739"/>
              <a:ext cx="927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32 inputs</a:t>
              </a:r>
              <a:endParaRPr lang="zh-CN" alt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39155" y="4469352"/>
              <a:ext cx="9276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32 outputs</a:t>
              </a:r>
              <a:endParaRPr lang="zh-CN" alt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512" y="1122814"/>
            <a:ext cx="35288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Specifications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" y="1557325"/>
            <a:ext cx="9105659" cy="453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5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5"/>
          <p:cNvSpPr/>
          <p:nvPr/>
        </p:nvSpPr>
        <p:spPr>
          <a:xfrm>
            <a:off x="395055" y="1142986"/>
            <a:ext cx="4182701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Dimensions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unit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mm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8" y="1556792"/>
            <a:ext cx="883716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23"/>
          <p:cNvSpPr txBox="1"/>
          <p:nvPr/>
        </p:nvSpPr>
        <p:spPr>
          <a:xfrm>
            <a:off x="539552" y="5785297"/>
            <a:ext cx="3538940" cy="2769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b="1" dirty="0" smtClean="0"/>
              <a:t>Dimensions </a:t>
            </a:r>
            <a:r>
              <a:rPr lang="en-US" altLang="zh-CN" sz="1200" b="1" dirty="0"/>
              <a:t>of H</a:t>
            </a:r>
            <a:r>
              <a:rPr lang="en-US" altLang="zh-CN" sz="1050" b="1" dirty="0"/>
              <a:t>3U</a:t>
            </a:r>
            <a:r>
              <a:rPr lang="en-US" altLang="zh-CN" sz="1200" b="1" dirty="0"/>
              <a:t>-3232MT/R and H</a:t>
            </a:r>
            <a:r>
              <a:rPr lang="en-US" altLang="zh-CN" sz="1050" b="1" dirty="0"/>
              <a:t>3U</a:t>
            </a:r>
            <a:r>
              <a:rPr lang="en-US" altLang="zh-CN" sz="1200" b="1" dirty="0"/>
              <a:t>-0808PMRTA </a:t>
            </a:r>
          </a:p>
        </p:txBody>
      </p:sp>
      <p:sp>
        <p:nvSpPr>
          <p:cNvPr id="12" name="CasellaDiTesto 23"/>
          <p:cNvSpPr txBox="1"/>
          <p:nvPr/>
        </p:nvSpPr>
        <p:spPr>
          <a:xfrm>
            <a:off x="5940152" y="5785296"/>
            <a:ext cx="2369884" cy="27699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en-US" altLang="zh-CN" sz="1200" b="1" dirty="0" smtClean="0"/>
              <a:t>Dimensions </a:t>
            </a:r>
            <a:r>
              <a:rPr lang="en-US" altLang="zh-CN" sz="1200" b="1" dirty="0"/>
              <a:t>of </a:t>
            </a:r>
            <a:r>
              <a:rPr lang="en-US" altLang="zh-CN" sz="1200" b="1" dirty="0" smtClean="0"/>
              <a:t>H</a:t>
            </a:r>
            <a:r>
              <a:rPr lang="en-US" altLang="zh-CN" sz="1000" b="1" dirty="0" smtClean="0"/>
              <a:t>3U</a:t>
            </a:r>
            <a:r>
              <a:rPr lang="en-US" altLang="zh-CN" sz="1200" b="1" dirty="0" smtClean="0"/>
              <a:t>-1616MT/R-XP </a:t>
            </a:r>
            <a:endParaRPr lang="en-US" altLang="zh-CN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3024" y="1074290"/>
            <a:ext cx="3528873" cy="414339"/>
          </a:xfrm>
          <a:custGeom>
            <a:avLst/>
            <a:gdLst>
              <a:gd name="connsiteX0" fmla="*/ 0 w 2160240"/>
              <a:gd name="connsiteY0" fmla="*/ 0 h 288032"/>
              <a:gd name="connsiteX1" fmla="*/ 2160240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  <a:gd name="connsiteX0" fmla="*/ 0 w 2160240"/>
              <a:gd name="connsiteY0" fmla="*/ 0 h 288032"/>
              <a:gd name="connsiteX1" fmla="*/ 1941299 w 2160240"/>
              <a:gd name="connsiteY1" fmla="*/ 0 h 288032"/>
              <a:gd name="connsiteX2" fmla="*/ 2160240 w 2160240"/>
              <a:gd name="connsiteY2" fmla="*/ 288032 h 288032"/>
              <a:gd name="connsiteX3" fmla="*/ 0 w 2160240"/>
              <a:gd name="connsiteY3" fmla="*/ 288032 h 288032"/>
              <a:gd name="connsiteX4" fmla="*/ 0 w 2160240"/>
              <a:gd name="connsiteY4" fmla="*/ 0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240" h="288032">
                <a:moveTo>
                  <a:pt x="0" y="0"/>
                </a:moveTo>
                <a:lnTo>
                  <a:pt x="1941299" y="0"/>
                </a:lnTo>
                <a:lnTo>
                  <a:pt x="21602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Terminals Configuration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2" name="矩形 1"/>
          <p:cNvSpPr/>
          <p:nvPr/>
        </p:nvSpPr>
        <p:spPr>
          <a:xfrm>
            <a:off x="5316767" y="1180852"/>
            <a:ext cx="1708813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-1616MT/R-XP </a:t>
            </a:r>
            <a:endParaRPr lang="zh-CN" alt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46" y="1518691"/>
            <a:ext cx="5286526" cy="45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071409" y="71441"/>
            <a:ext cx="2945263" cy="3571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016" y="6205540"/>
            <a:ext cx="696153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1466087" y="495301"/>
            <a:ext cx="5446654" cy="52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kumimoji="1" lang="en-US" altLang="zh-CN" sz="28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Product Overview</a:t>
            </a:r>
            <a:endParaRPr lang="zh-CN" altLang="en-US" sz="32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184" y="591674"/>
            <a:ext cx="1284229" cy="6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rPr>
              <a:t>PART 1</a:t>
            </a:r>
            <a:endParaRPr lang="nl-NL" altLang="zh-CN" sz="2000" b="1" dirty="0">
              <a:solidFill>
                <a:srgbClr val="FFFFFF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21184" y="1140062"/>
            <a:ext cx="178865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-3232MT/R or H</a:t>
            </a:r>
            <a:r>
              <a:rPr lang="en-US" altLang="zh-CN" sz="1100" b="1" dirty="0">
                <a:latin typeface="Arial" pitchFamily="34" charset="0"/>
                <a:cs typeface="Arial" pitchFamily="34" charset="0"/>
              </a:rPr>
              <a:t>3U</a:t>
            </a:r>
            <a:r>
              <a:rPr lang="en-US" altLang="zh-CN" sz="1400" b="1" dirty="0">
                <a:latin typeface="Arial" pitchFamily="34" charset="0"/>
                <a:cs typeface="Arial" pitchFamily="34" charset="0"/>
              </a:rPr>
              <a:t>-0808PMRTA </a:t>
            </a:r>
            <a:endParaRPr lang="zh-CN" alt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71" y="1101962"/>
            <a:ext cx="7086801" cy="495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26390</TotalTime>
  <Words>534</Words>
  <Application>Microsoft Office PowerPoint</Application>
  <PresentationFormat>全屏显示(4:3)</PresentationFormat>
  <Paragraphs>187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江永源</dc:creator>
  <cp:lastModifiedBy>w1790</cp:lastModifiedBy>
  <cp:revision>3589</cp:revision>
  <dcterms:modified xsi:type="dcterms:W3CDTF">2017-09-27T06:29:44Z</dcterms:modified>
</cp:coreProperties>
</file>